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9" r:id="rId4"/>
    <p:sldId id="258" r:id="rId5"/>
    <p:sldId id="262" r:id="rId6"/>
    <p:sldId id="263" r:id="rId7"/>
    <p:sldId id="264" r:id="rId8"/>
    <p:sldId id="265" r:id="rId9"/>
    <p:sldId id="266" r:id="rId10"/>
    <p:sldId id="268" r:id="rId11"/>
    <p:sldId id="267" r:id="rId12"/>
    <p:sldId id="277" r:id="rId13"/>
    <p:sldId id="278" r:id="rId14"/>
    <p:sldId id="261" r:id="rId15"/>
    <p:sldId id="260" r:id="rId16"/>
    <p:sldId id="269" r:id="rId17"/>
    <p:sldId id="270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1E0800"/>
    <a:srgbClr val="E6C682"/>
    <a:srgbClr val="825700"/>
    <a:srgbClr val="582C00"/>
    <a:srgbClr val="412C00"/>
    <a:srgbClr val="D8C682"/>
    <a:srgbClr val="CBB65D"/>
    <a:srgbClr val="CFB863"/>
    <a:srgbClr val="D1575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43" autoAdjust="0"/>
    <p:restoredTop sz="94453" autoAdjust="0"/>
  </p:normalViewPr>
  <p:slideViewPr>
    <p:cSldViewPr>
      <p:cViewPr>
        <p:scale>
          <a:sx n="77" d="100"/>
          <a:sy n="77" d="100"/>
        </p:scale>
        <p:origin x="-1884" y="-10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03A014-3A57-401C-9BE7-D0452D12106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8F81C-76D9-4B64-9000-51E06D0BD1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1930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8F81C-76D9-4B64-9000-51E06D0BD1C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8514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8F81C-76D9-4B64-9000-51E06D0BD1C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8514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8F81C-76D9-4B64-9000-51E06D0BD1C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85144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8F81C-76D9-4B64-9000-51E06D0BD1C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8514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5338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4320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1460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7472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0388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4916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739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8218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9308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9422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2044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A909F-5D95-4D62-BC02-F840C8F8AC11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3772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48200" y="3581400"/>
            <a:ext cx="495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21-22</a:t>
            </a:r>
            <a:endParaRPr lang="en-US" sz="96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  <p:pic>
        <p:nvPicPr>
          <p:cNvPr id="1027" name="Picture 3" descr="C:\Users\Ken\AppData\Local\Microsoft\Windows\Temporary Internet Files\Content.IE5\T5T34V6U\MC90043386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1219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5"/>
          <p:cNvGrpSpPr>
            <a:grpSpLocks noChangeAspect="1"/>
          </p:cNvGrpSpPr>
          <p:nvPr/>
        </p:nvGrpSpPr>
        <p:grpSpPr bwMode="auto">
          <a:xfrm>
            <a:off x="228600" y="76200"/>
            <a:ext cx="990600" cy="1141772"/>
            <a:chOff x="2074" y="1231"/>
            <a:chExt cx="1612" cy="1858"/>
          </a:xfrm>
        </p:grpSpPr>
        <p:sp>
          <p:nvSpPr>
            <p:cNvPr id="9" name="AutoShape 4"/>
            <p:cNvSpPr>
              <a:spLocks noChangeAspect="1" noChangeArrowheads="1" noTextEdit="1"/>
            </p:cNvSpPr>
            <p:nvPr/>
          </p:nvSpPr>
          <p:spPr bwMode="auto">
            <a:xfrm>
              <a:off x="2074" y="1231"/>
              <a:ext cx="1612" cy="18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2864" y="1660"/>
              <a:ext cx="707" cy="1022"/>
            </a:xfrm>
            <a:custGeom>
              <a:avLst/>
              <a:gdLst/>
              <a:ahLst/>
              <a:cxnLst>
                <a:cxn ang="0">
                  <a:pos x="271" y="1696"/>
                </a:cxn>
                <a:cxn ang="0">
                  <a:pos x="915" y="2040"/>
                </a:cxn>
                <a:cxn ang="0">
                  <a:pos x="925" y="2033"/>
                </a:cxn>
                <a:cxn ang="0">
                  <a:pos x="938" y="2021"/>
                </a:cxn>
                <a:cxn ang="0">
                  <a:pos x="950" y="2010"/>
                </a:cxn>
                <a:cxn ang="0">
                  <a:pos x="965" y="1998"/>
                </a:cxn>
                <a:cxn ang="0">
                  <a:pos x="980" y="1983"/>
                </a:cxn>
                <a:cxn ang="0">
                  <a:pos x="999" y="1966"/>
                </a:cxn>
                <a:cxn ang="0">
                  <a:pos x="1018" y="1947"/>
                </a:cxn>
                <a:cxn ang="0">
                  <a:pos x="1039" y="1928"/>
                </a:cxn>
                <a:cxn ang="0">
                  <a:pos x="1058" y="1905"/>
                </a:cxn>
                <a:cxn ang="0">
                  <a:pos x="1081" y="1882"/>
                </a:cxn>
                <a:cxn ang="0">
                  <a:pos x="1103" y="1854"/>
                </a:cxn>
                <a:cxn ang="0">
                  <a:pos x="1126" y="1827"/>
                </a:cxn>
                <a:cxn ang="0">
                  <a:pos x="1149" y="1797"/>
                </a:cxn>
                <a:cxn ang="0">
                  <a:pos x="1174" y="1764"/>
                </a:cxn>
                <a:cxn ang="0">
                  <a:pos x="1197" y="1730"/>
                </a:cxn>
                <a:cxn ang="0">
                  <a:pos x="1219" y="1694"/>
                </a:cxn>
                <a:cxn ang="0">
                  <a:pos x="1242" y="1656"/>
                </a:cxn>
                <a:cxn ang="0">
                  <a:pos x="1263" y="1618"/>
                </a:cxn>
                <a:cxn ang="0">
                  <a:pos x="1284" y="1574"/>
                </a:cxn>
                <a:cxn ang="0">
                  <a:pos x="1305" y="1532"/>
                </a:cxn>
                <a:cxn ang="0">
                  <a:pos x="1324" y="1487"/>
                </a:cxn>
                <a:cxn ang="0">
                  <a:pos x="1341" y="1439"/>
                </a:cxn>
                <a:cxn ang="0">
                  <a:pos x="1358" y="1392"/>
                </a:cxn>
                <a:cxn ang="0">
                  <a:pos x="1371" y="1340"/>
                </a:cxn>
                <a:cxn ang="0">
                  <a:pos x="1385" y="1287"/>
                </a:cxn>
                <a:cxn ang="0">
                  <a:pos x="1394" y="1234"/>
                </a:cxn>
                <a:cxn ang="0">
                  <a:pos x="1402" y="1179"/>
                </a:cxn>
                <a:cxn ang="0">
                  <a:pos x="1407" y="1122"/>
                </a:cxn>
                <a:cxn ang="0">
                  <a:pos x="1411" y="1061"/>
                </a:cxn>
                <a:cxn ang="0">
                  <a:pos x="1413" y="1000"/>
                </a:cxn>
                <a:cxn ang="0">
                  <a:pos x="1413" y="937"/>
                </a:cxn>
                <a:cxn ang="0">
                  <a:pos x="1409" y="876"/>
                </a:cxn>
                <a:cxn ang="0">
                  <a:pos x="1407" y="817"/>
                </a:cxn>
                <a:cxn ang="0">
                  <a:pos x="1400" y="760"/>
                </a:cxn>
                <a:cxn ang="0">
                  <a:pos x="1392" y="707"/>
                </a:cxn>
                <a:cxn ang="0">
                  <a:pos x="1385" y="656"/>
                </a:cxn>
                <a:cxn ang="0">
                  <a:pos x="1375" y="604"/>
                </a:cxn>
                <a:cxn ang="0">
                  <a:pos x="1362" y="557"/>
                </a:cxn>
                <a:cxn ang="0">
                  <a:pos x="1349" y="509"/>
                </a:cxn>
                <a:cxn ang="0">
                  <a:pos x="1335" y="464"/>
                </a:cxn>
                <a:cxn ang="0">
                  <a:pos x="1320" y="424"/>
                </a:cxn>
                <a:cxn ang="0">
                  <a:pos x="1303" y="384"/>
                </a:cxn>
                <a:cxn ang="0">
                  <a:pos x="1286" y="344"/>
                </a:cxn>
                <a:cxn ang="0">
                  <a:pos x="1269" y="308"/>
                </a:cxn>
                <a:cxn ang="0">
                  <a:pos x="1252" y="274"/>
                </a:cxn>
                <a:cxn ang="0">
                  <a:pos x="1235" y="241"/>
                </a:cxn>
                <a:cxn ang="0">
                  <a:pos x="1217" y="211"/>
                </a:cxn>
                <a:cxn ang="0">
                  <a:pos x="1198" y="182"/>
                </a:cxn>
                <a:cxn ang="0">
                  <a:pos x="1181" y="156"/>
                </a:cxn>
                <a:cxn ang="0">
                  <a:pos x="1164" y="131"/>
                </a:cxn>
                <a:cxn ang="0">
                  <a:pos x="1149" y="108"/>
                </a:cxn>
                <a:cxn ang="0">
                  <a:pos x="1134" y="89"/>
                </a:cxn>
                <a:cxn ang="0">
                  <a:pos x="1119" y="70"/>
                </a:cxn>
                <a:cxn ang="0">
                  <a:pos x="1105" y="55"/>
                </a:cxn>
                <a:cxn ang="0">
                  <a:pos x="1092" y="40"/>
                </a:cxn>
                <a:cxn ang="0">
                  <a:pos x="1077" y="23"/>
                </a:cxn>
                <a:cxn ang="0">
                  <a:pos x="1062" y="7"/>
                </a:cxn>
                <a:cxn ang="0">
                  <a:pos x="1052" y="0"/>
                </a:cxn>
                <a:cxn ang="0">
                  <a:pos x="0" y="930"/>
                </a:cxn>
              </a:cxnLst>
              <a:rect l="0" t="0" r="r" b="b"/>
              <a:pathLst>
                <a:path w="1413" h="2044">
                  <a:moveTo>
                    <a:pt x="0" y="930"/>
                  </a:moveTo>
                  <a:lnTo>
                    <a:pt x="271" y="1696"/>
                  </a:lnTo>
                  <a:lnTo>
                    <a:pt x="913" y="2044"/>
                  </a:lnTo>
                  <a:lnTo>
                    <a:pt x="915" y="2040"/>
                  </a:lnTo>
                  <a:lnTo>
                    <a:pt x="919" y="2038"/>
                  </a:lnTo>
                  <a:lnTo>
                    <a:pt x="925" y="2033"/>
                  </a:lnTo>
                  <a:lnTo>
                    <a:pt x="934" y="2025"/>
                  </a:lnTo>
                  <a:lnTo>
                    <a:pt x="938" y="2021"/>
                  </a:lnTo>
                  <a:lnTo>
                    <a:pt x="944" y="2016"/>
                  </a:lnTo>
                  <a:lnTo>
                    <a:pt x="950" y="2010"/>
                  </a:lnTo>
                  <a:lnTo>
                    <a:pt x="957" y="2004"/>
                  </a:lnTo>
                  <a:lnTo>
                    <a:pt x="965" y="1998"/>
                  </a:lnTo>
                  <a:lnTo>
                    <a:pt x="972" y="1991"/>
                  </a:lnTo>
                  <a:lnTo>
                    <a:pt x="980" y="1983"/>
                  </a:lnTo>
                  <a:lnTo>
                    <a:pt x="991" y="1976"/>
                  </a:lnTo>
                  <a:lnTo>
                    <a:pt x="999" y="1966"/>
                  </a:lnTo>
                  <a:lnTo>
                    <a:pt x="1008" y="1958"/>
                  </a:lnTo>
                  <a:lnTo>
                    <a:pt x="1018" y="1947"/>
                  </a:lnTo>
                  <a:lnTo>
                    <a:pt x="1027" y="1939"/>
                  </a:lnTo>
                  <a:lnTo>
                    <a:pt x="1039" y="1928"/>
                  </a:lnTo>
                  <a:lnTo>
                    <a:pt x="1048" y="1917"/>
                  </a:lnTo>
                  <a:lnTo>
                    <a:pt x="1058" y="1905"/>
                  </a:lnTo>
                  <a:lnTo>
                    <a:pt x="1071" y="1894"/>
                  </a:lnTo>
                  <a:lnTo>
                    <a:pt x="1081" y="1882"/>
                  </a:lnTo>
                  <a:lnTo>
                    <a:pt x="1092" y="1869"/>
                  </a:lnTo>
                  <a:lnTo>
                    <a:pt x="1103" y="1854"/>
                  </a:lnTo>
                  <a:lnTo>
                    <a:pt x="1115" y="1842"/>
                  </a:lnTo>
                  <a:lnTo>
                    <a:pt x="1126" y="1827"/>
                  </a:lnTo>
                  <a:lnTo>
                    <a:pt x="1138" y="1812"/>
                  </a:lnTo>
                  <a:lnTo>
                    <a:pt x="1149" y="1797"/>
                  </a:lnTo>
                  <a:lnTo>
                    <a:pt x="1162" y="1782"/>
                  </a:lnTo>
                  <a:lnTo>
                    <a:pt x="1174" y="1764"/>
                  </a:lnTo>
                  <a:lnTo>
                    <a:pt x="1185" y="1749"/>
                  </a:lnTo>
                  <a:lnTo>
                    <a:pt x="1197" y="1730"/>
                  </a:lnTo>
                  <a:lnTo>
                    <a:pt x="1208" y="1713"/>
                  </a:lnTo>
                  <a:lnTo>
                    <a:pt x="1219" y="1694"/>
                  </a:lnTo>
                  <a:lnTo>
                    <a:pt x="1231" y="1675"/>
                  </a:lnTo>
                  <a:lnTo>
                    <a:pt x="1242" y="1656"/>
                  </a:lnTo>
                  <a:lnTo>
                    <a:pt x="1254" y="1637"/>
                  </a:lnTo>
                  <a:lnTo>
                    <a:pt x="1263" y="1618"/>
                  </a:lnTo>
                  <a:lnTo>
                    <a:pt x="1274" y="1597"/>
                  </a:lnTo>
                  <a:lnTo>
                    <a:pt x="1284" y="1574"/>
                  </a:lnTo>
                  <a:lnTo>
                    <a:pt x="1293" y="1555"/>
                  </a:lnTo>
                  <a:lnTo>
                    <a:pt x="1305" y="1532"/>
                  </a:lnTo>
                  <a:lnTo>
                    <a:pt x="1314" y="1510"/>
                  </a:lnTo>
                  <a:lnTo>
                    <a:pt x="1324" y="1487"/>
                  </a:lnTo>
                  <a:lnTo>
                    <a:pt x="1333" y="1464"/>
                  </a:lnTo>
                  <a:lnTo>
                    <a:pt x="1341" y="1439"/>
                  </a:lnTo>
                  <a:lnTo>
                    <a:pt x="1350" y="1416"/>
                  </a:lnTo>
                  <a:lnTo>
                    <a:pt x="1358" y="1392"/>
                  </a:lnTo>
                  <a:lnTo>
                    <a:pt x="1366" y="1365"/>
                  </a:lnTo>
                  <a:lnTo>
                    <a:pt x="1371" y="1340"/>
                  </a:lnTo>
                  <a:lnTo>
                    <a:pt x="1377" y="1314"/>
                  </a:lnTo>
                  <a:lnTo>
                    <a:pt x="1385" y="1287"/>
                  </a:lnTo>
                  <a:lnTo>
                    <a:pt x="1390" y="1262"/>
                  </a:lnTo>
                  <a:lnTo>
                    <a:pt x="1394" y="1234"/>
                  </a:lnTo>
                  <a:lnTo>
                    <a:pt x="1400" y="1207"/>
                  </a:lnTo>
                  <a:lnTo>
                    <a:pt x="1402" y="1179"/>
                  </a:lnTo>
                  <a:lnTo>
                    <a:pt x="1406" y="1150"/>
                  </a:lnTo>
                  <a:lnTo>
                    <a:pt x="1407" y="1122"/>
                  </a:lnTo>
                  <a:lnTo>
                    <a:pt x="1409" y="1091"/>
                  </a:lnTo>
                  <a:lnTo>
                    <a:pt x="1411" y="1061"/>
                  </a:lnTo>
                  <a:lnTo>
                    <a:pt x="1413" y="1032"/>
                  </a:lnTo>
                  <a:lnTo>
                    <a:pt x="1413" y="1000"/>
                  </a:lnTo>
                  <a:lnTo>
                    <a:pt x="1413" y="968"/>
                  </a:lnTo>
                  <a:lnTo>
                    <a:pt x="1413" y="937"/>
                  </a:lnTo>
                  <a:lnTo>
                    <a:pt x="1413" y="907"/>
                  </a:lnTo>
                  <a:lnTo>
                    <a:pt x="1409" y="876"/>
                  </a:lnTo>
                  <a:lnTo>
                    <a:pt x="1409" y="846"/>
                  </a:lnTo>
                  <a:lnTo>
                    <a:pt x="1407" y="817"/>
                  </a:lnTo>
                  <a:lnTo>
                    <a:pt x="1406" y="791"/>
                  </a:lnTo>
                  <a:lnTo>
                    <a:pt x="1400" y="760"/>
                  </a:lnTo>
                  <a:lnTo>
                    <a:pt x="1398" y="734"/>
                  </a:lnTo>
                  <a:lnTo>
                    <a:pt x="1392" y="707"/>
                  </a:lnTo>
                  <a:lnTo>
                    <a:pt x="1390" y="681"/>
                  </a:lnTo>
                  <a:lnTo>
                    <a:pt x="1385" y="656"/>
                  </a:lnTo>
                  <a:lnTo>
                    <a:pt x="1379" y="629"/>
                  </a:lnTo>
                  <a:lnTo>
                    <a:pt x="1375" y="604"/>
                  </a:lnTo>
                  <a:lnTo>
                    <a:pt x="1369" y="582"/>
                  </a:lnTo>
                  <a:lnTo>
                    <a:pt x="1362" y="557"/>
                  </a:lnTo>
                  <a:lnTo>
                    <a:pt x="1354" y="532"/>
                  </a:lnTo>
                  <a:lnTo>
                    <a:pt x="1349" y="509"/>
                  </a:lnTo>
                  <a:lnTo>
                    <a:pt x="1343" y="487"/>
                  </a:lnTo>
                  <a:lnTo>
                    <a:pt x="1335" y="464"/>
                  </a:lnTo>
                  <a:lnTo>
                    <a:pt x="1328" y="443"/>
                  </a:lnTo>
                  <a:lnTo>
                    <a:pt x="1320" y="424"/>
                  </a:lnTo>
                  <a:lnTo>
                    <a:pt x="1312" y="403"/>
                  </a:lnTo>
                  <a:lnTo>
                    <a:pt x="1303" y="384"/>
                  </a:lnTo>
                  <a:lnTo>
                    <a:pt x="1293" y="363"/>
                  </a:lnTo>
                  <a:lnTo>
                    <a:pt x="1286" y="344"/>
                  </a:lnTo>
                  <a:lnTo>
                    <a:pt x="1278" y="325"/>
                  </a:lnTo>
                  <a:lnTo>
                    <a:pt x="1269" y="308"/>
                  </a:lnTo>
                  <a:lnTo>
                    <a:pt x="1261" y="291"/>
                  </a:lnTo>
                  <a:lnTo>
                    <a:pt x="1252" y="274"/>
                  </a:lnTo>
                  <a:lnTo>
                    <a:pt x="1244" y="258"/>
                  </a:lnTo>
                  <a:lnTo>
                    <a:pt x="1235" y="241"/>
                  </a:lnTo>
                  <a:lnTo>
                    <a:pt x="1227" y="226"/>
                  </a:lnTo>
                  <a:lnTo>
                    <a:pt x="1217" y="211"/>
                  </a:lnTo>
                  <a:lnTo>
                    <a:pt x="1210" y="197"/>
                  </a:lnTo>
                  <a:lnTo>
                    <a:pt x="1198" y="182"/>
                  </a:lnTo>
                  <a:lnTo>
                    <a:pt x="1191" y="169"/>
                  </a:lnTo>
                  <a:lnTo>
                    <a:pt x="1181" y="156"/>
                  </a:lnTo>
                  <a:lnTo>
                    <a:pt x="1174" y="144"/>
                  </a:lnTo>
                  <a:lnTo>
                    <a:pt x="1164" y="131"/>
                  </a:lnTo>
                  <a:lnTo>
                    <a:pt x="1157" y="121"/>
                  </a:lnTo>
                  <a:lnTo>
                    <a:pt x="1149" y="108"/>
                  </a:lnTo>
                  <a:lnTo>
                    <a:pt x="1141" y="99"/>
                  </a:lnTo>
                  <a:lnTo>
                    <a:pt x="1134" y="89"/>
                  </a:lnTo>
                  <a:lnTo>
                    <a:pt x="1126" y="80"/>
                  </a:lnTo>
                  <a:lnTo>
                    <a:pt x="1119" y="70"/>
                  </a:lnTo>
                  <a:lnTo>
                    <a:pt x="1113" y="62"/>
                  </a:lnTo>
                  <a:lnTo>
                    <a:pt x="1105" y="55"/>
                  </a:lnTo>
                  <a:lnTo>
                    <a:pt x="1098" y="47"/>
                  </a:lnTo>
                  <a:lnTo>
                    <a:pt x="1092" y="40"/>
                  </a:lnTo>
                  <a:lnTo>
                    <a:pt x="1086" y="34"/>
                  </a:lnTo>
                  <a:lnTo>
                    <a:pt x="1077" y="23"/>
                  </a:lnTo>
                  <a:lnTo>
                    <a:pt x="1069" y="15"/>
                  </a:lnTo>
                  <a:lnTo>
                    <a:pt x="1062" y="7"/>
                  </a:lnTo>
                  <a:lnTo>
                    <a:pt x="1056" y="3"/>
                  </a:lnTo>
                  <a:lnTo>
                    <a:pt x="1052" y="0"/>
                  </a:lnTo>
                  <a:lnTo>
                    <a:pt x="300" y="401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418" y="1439"/>
              <a:ext cx="974" cy="686"/>
            </a:xfrm>
            <a:custGeom>
              <a:avLst/>
              <a:gdLst/>
              <a:ahLst/>
              <a:cxnLst>
                <a:cxn ang="0">
                  <a:pos x="239" y="1084"/>
                </a:cxn>
                <a:cxn ang="0">
                  <a:pos x="1949" y="449"/>
                </a:cxn>
                <a:cxn ang="0">
                  <a:pos x="1943" y="445"/>
                </a:cxn>
                <a:cxn ang="0">
                  <a:pos x="1934" y="432"/>
                </a:cxn>
                <a:cxn ang="0">
                  <a:pos x="1915" y="411"/>
                </a:cxn>
                <a:cxn ang="0">
                  <a:pos x="1903" y="398"/>
                </a:cxn>
                <a:cxn ang="0">
                  <a:pos x="1890" y="385"/>
                </a:cxn>
                <a:cxn ang="0">
                  <a:pos x="1873" y="369"/>
                </a:cxn>
                <a:cxn ang="0">
                  <a:pos x="1856" y="352"/>
                </a:cxn>
                <a:cxn ang="0">
                  <a:pos x="1837" y="335"/>
                </a:cxn>
                <a:cxn ang="0">
                  <a:pos x="1816" y="318"/>
                </a:cxn>
                <a:cxn ang="0">
                  <a:pos x="1793" y="299"/>
                </a:cxn>
                <a:cxn ang="0">
                  <a:pos x="1768" y="278"/>
                </a:cxn>
                <a:cxn ang="0">
                  <a:pos x="1742" y="259"/>
                </a:cxn>
                <a:cxn ang="0">
                  <a:pos x="1713" y="240"/>
                </a:cxn>
                <a:cxn ang="0">
                  <a:pos x="1681" y="221"/>
                </a:cxn>
                <a:cxn ang="0">
                  <a:pos x="1649" y="200"/>
                </a:cxn>
                <a:cxn ang="0">
                  <a:pos x="1615" y="181"/>
                </a:cxn>
                <a:cxn ang="0">
                  <a:pos x="1578" y="160"/>
                </a:cxn>
                <a:cxn ang="0">
                  <a:pos x="1540" y="141"/>
                </a:cxn>
                <a:cxn ang="0">
                  <a:pos x="1499" y="122"/>
                </a:cxn>
                <a:cxn ang="0">
                  <a:pos x="1457" y="105"/>
                </a:cxn>
                <a:cxn ang="0">
                  <a:pos x="1413" y="88"/>
                </a:cxn>
                <a:cxn ang="0">
                  <a:pos x="1366" y="73"/>
                </a:cxn>
                <a:cxn ang="0">
                  <a:pos x="1318" y="58"/>
                </a:cxn>
                <a:cxn ang="0">
                  <a:pos x="1267" y="44"/>
                </a:cxn>
                <a:cxn ang="0">
                  <a:pos x="1216" y="31"/>
                </a:cxn>
                <a:cxn ang="0">
                  <a:pos x="1161" y="21"/>
                </a:cxn>
                <a:cxn ang="0">
                  <a:pos x="1104" y="12"/>
                </a:cxn>
                <a:cxn ang="0">
                  <a:pos x="1045" y="4"/>
                </a:cxn>
                <a:cxn ang="0">
                  <a:pos x="986" y="0"/>
                </a:cxn>
                <a:cxn ang="0">
                  <a:pos x="923" y="0"/>
                </a:cxn>
                <a:cxn ang="0">
                  <a:pos x="862" y="2"/>
                </a:cxn>
                <a:cxn ang="0">
                  <a:pos x="805" y="6"/>
                </a:cxn>
                <a:cxn ang="0">
                  <a:pos x="750" y="12"/>
                </a:cxn>
                <a:cxn ang="0">
                  <a:pos x="695" y="19"/>
                </a:cxn>
                <a:cxn ang="0">
                  <a:pos x="644" y="27"/>
                </a:cxn>
                <a:cxn ang="0">
                  <a:pos x="594" y="37"/>
                </a:cxn>
                <a:cxn ang="0">
                  <a:pos x="547" y="50"/>
                </a:cxn>
                <a:cxn ang="0">
                  <a:pos x="501" y="61"/>
                </a:cxn>
                <a:cxn ang="0">
                  <a:pos x="458" y="75"/>
                </a:cxn>
                <a:cxn ang="0">
                  <a:pos x="416" y="90"/>
                </a:cxn>
                <a:cxn ang="0">
                  <a:pos x="378" y="105"/>
                </a:cxn>
                <a:cxn ang="0">
                  <a:pos x="340" y="120"/>
                </a:cxn>
                <a:cxn ang="0">
                  <a:pos x="304" y="137"/>
                </a:cxn>
                <a:cxn ang="0">
                  <a:pos x="270" y="155"/>
                </a:cxn>
                <a:cxn ang="0">
                  <a:pos x="239" y="172"/>
                </a:cxn>
                <a:cxn ang="0">
                  <a:pos x="211" y="187"/>
                </a:cxn>
                <a:cxn ang="0">
                  <a:pos x="182" y="204"/>
                </a:cxn>
                <a:cxn ang="0">
                  <a:pos x="156" y="221"/>
                </a:cxn>
                <a:cxn ang="0">
                  <a:pos x="133" y="236"/>
                </a:cxn>
                <a:cxn ang="0">
                  <a:pos x="110" y="252"/>
                </a:cxn>
                <a:cxn ang="0">
                  <a:pos x="91" y="267"/>
                </a:cxn>
                <a:cxn ang="0">
                  <a:pos x="74" y="280"/>
                </a:cxn>
                <a:cxn ang="0">
                  <a:pos x="59" y="293"/>
                </a:cxn>
                <a:cxn ang="0">
                  <a:pos x="43" y="307"/>
                </a:cxn>
                <a:cxn ang="0">
                  <a:pos x="32" y="316"/>
                </a:cxn>
                <a:cxn ang="0">
                  <a:pos x="13" y="335"/>
                </a:cxn>
                <a:cxn ang="0">
                  <a:pos x="2" y="347"/>
                </a:cxn>
                <a:cxn ang="0">
                  <a:pos x="0" y="352"/>
                </a:cxn>
              </a:cxnLst>
              <a:rect l="0" t="0" r="r" b="b"/>
              <a:pathLst>
                <a:path w="1949" h="1372">
                  <a:moveTo>
                    <a:pt x="0" y="352"/>
                  </a:moveTo>
                  <a:lnTo>
                    <a:pt x="239" y="1084"/>
                  </a:lnTo>
                  <a:lnTo>
                    <a:pt x="893" y="1372"/>
                  </a:lnTo>
                  <a:lnTo>
                    <a:pt x="1949" y="449"/>
                  </a:lnTo>
                  <a:lnTo>
                    <a:pt x="1947" y="447"/>
                  </a:lnTo>
                  <a:lnTo>
                    <a:pt x="1943" y="445"/>
                  </a:lnTo>
                  <a:lnTo>
                    <a:pt x="1939" y="438"/>
                  </a:lnTo>
                  <a:lnTo>
                    <a:pt x="1934" y="432"/>
                  </a:lnTo>
                  <a:lnTo>
                    <a:pt x="1924" y="423"/>
                  </a:lnTo>
                  <a:lnTo>
                    <a:pt x="1915" y="411"/>
                  </a:lnTo>
                  <a:lnTo>
                    <a:pt x="1909" y="404"/>
                  </a:lnTo>
                  <a:lnTo>
                    <a:pt x="1903" y="398"/>
                  </a:lnTo>
                  <a:lnTo>
                    <a:pt x="1896" y="392"/>
                  </a:lnTo>
                  <a:lnTo>
                    <a:pt x="1890" y="385"/>
                  </a:lnTo>
                  <a:lnTo>
                    <a:pt x="1881" y="377"/>
                  </a:lnTo>
                  <a:lnTo>
                    <a:pt x="1873" y="369"/>
                  </a:lnTo>
                  <a:lnTo>
                    <a:pt x="1865" y="360"/>
                  </a:lnTo>
                  <a:lnTo>
                    <a:pt x="1856" y="352"/>
                  </a:lnTo>
                  <a:lnTo>
                    <a:pt x="1846" y="345"/>
                  </a:lnTo>
                  <a:lnTo>
                    <a:pt x="1837" y="335"/>
                  </a:lnTo>
                  <a:lnTo>
                    <a:pt x="1825" y="326"/>
                  </a:lnTo>
                  <a:lnTo>
                    <a:pt x="1816" y="318"/>
                  </a:lnTo>
                  <a:lnTo>
                    <a:pt x="1805" y="309"/>
                  </a:lnTo>
                  <a:lnTo>
                    <a:pt x="1793" y="299"/>
                  </a:lnTo>
                  <a:lnTo>
                    <a:pt x="1780" y="290"/>
                  </a:lnTo>
                  <a:lnTo>
                    <a:pt x="1768" y="278"/>
                  </a:lnTo>
                  <a:lnTo>
                    <a:pt x="1755" y="269"/>
                  </a:lnTo>
                  <a:lnTo>
                    <a:pt x="1742" y="259"/>
                  </a:lnTo>
                  <a:lnTo>
                    <a:pt x="1729" y="250"/>
                  </a:lnTo>
                  <a:lnTo>
                    <a:pt x="1713" y="240"/>
                  </a:lnTo>
                  <a:lnTo>
                    <a:pt x="1698" y="231"/>
                  </a:lnTo>
                  <a:lnTo>
                    <a:pt x="1681" y="221"/>
                  </a:lnTo>
                  <a:lnTo>
                    <a:pt x="1666" y="210"/>
                  </a:lnTo>
                  <a:lnTo>
                    <a:pt x="1649" y="200"/>
                  </a:lnTo>
                  <a:lnTo>
                    <a:pt x="1632" y="191"/>
                  </a:lnTo>
                  <a:lnTo>
                    <a:pt x="1615" y="181"/>
                  </a:lnTo>
                  <a:lnTo>
                    <a:pt x="1596" y="170"/>
                  </a:lnTo>
                  <a:lnTo>
                    <a:pt x="1578" y="160"/>
                  </a:lnTo>
                  <a:lnTo>
                    <a:pt x="1559" y="151"/>
                  </a:lnTo>
                  <a:lnTo>
                    <a:pt x="1540" y="141"/>
                  </a:lnTo>
                  <a:lnTo>
                    <a:pt x="1520" y="132"/>
                  </a:lnTo>
                  <a:lnTo>
                    <a:pt x="1499" y="122"/>
                  </a:lnTo>
                  <a:lnTo>
                    <a:pt x="1478" y="113"/>
                  </a:lnTo>
                  <a:lnTo>
                    <a:pt x="1457" y="105"/>
                  </a:lnTo>
                  <a:lnTo>
                    <a:pt x="1434" y="96"/>
                  </a:lnTo>
                  <a:lnTo>
                    <a:pt x="1413" y="88"/>
                  </a:lnTo>
                  <a:lnTo>
                    <a:pt x="1389" y="80"/>
                  </a:lnTo>
                  <a:lnTo>
                    <a:pt x="1366" y="73"/>
                  </a:lnTo>
                  <a:lnTo>
                    <a:pt x="1341" y="63"/>
                  </a:lnTo>
                  <a:lnTo>
                    <a:pt x="1318" y="58"/>
                  </a:lnTo>
                  <a:lnTo>
                    <a:pt x="1292" y="50"/>
                  </a:lnTo>
                  <a:lnTo>
                    <a:pt x="1267" y="44"/>
                  </a:lnTo>
                  <a:lnTo>
                    <a:pt x="1242" y="37"/>
                  </a:lnTo>
                  <a:lnTo>
                    <a:pt x="1216" y="31"/>
                  </a:lnTo>
                  <a:lnTo>
                    <a:pt x="1187" y="25"/>
                  </a:lnTo>
                  <a:lnTo>
                    <a:pt x="1161" y="21"/>
                  </a:lnTo>
                  <a:lnTo>
                    <a:pt x="1132" y="16"/>
                  </a:lnTo>
                  <a:lnTo>
                    <a:pt x="1104" y="12"/>
                  </a:lnTo>
                  <a:lnTo>
                    <a:pt x="1073" y="8"/>
                  </a:lnTo>
                  <a:lnTo>
                    <a:pt x="1045" y="4"/>
                  </a:lnTo>
                  <a:lnTo>
                    <a:pt x="1014" y="2"/>
                  </a:lnTo>
                  <a:lnTo>
                    <a:pt x="986" y="0"/>
                  </a:lnTo>
                  <a:lnTo>
                    <a:pt x="953" y="0"/>
                  </a:lnTo>
                  <a:lnTo>
                    <a:pt x="923" y="0"/>
                  </a:lnTo>
                  <a:lnTo>
                    <a:pt x="893" y="0"/>
                  </a:lnTo>
                  <a:lnTo>
                    <a:pt x="862" y="2"/>
                  </a:lnTo>
                  <a:lnTo>
                    <a:pt x="834" y="4"/>
                  </a:lnTo>
                  <a:lnTo>
                    <a:pt x="805" y="6"/>
                  </a:lnTo>
                  <a:lnTo>
                    <a:pt x="777" y="8"/>
                  </a:lnTo>
                  <a:lnTo>
                    <a:pt x="750" y="12"/>
                  </a:lnTo>
                  <a:lnTo>
                    <a:pt x="722" y="16"/>
                  </a:lnTo>
                  <a:lnTo>
                    <a:pt x="695" y="19"/>
                  </a:lnTo>
                  <a:lnTo>
                    <a:pt x="668" y="23"/>
                  </a:lnTo>
                  <a:lnTo>
                    <a:pt x="644" y="27"/>
                  </a:lnTo>
                  <a:lnTo>
                    <a:pt x="617" y="31"/>
                  </a:lnTo>
                  <a:lnTo>
                    <a:pt x="594" y="37"/>
                  </a:lnTo>
                  <a:lnTo>
                    <a:pt x="570" y="44"/>
                  </a:lnTo>
                  <a:lnTo>
                    <a:pt x="547" y="50"/>
                  </a:lnTo>
                  <a:lnTo>
                    <a:pt x="524" y="56"/>
                  </a:lnTo>
                  <a:lnTo>
                    <a:pt x="501" y="61"/>
                  </a:lnTo>
                  <a:lnTo>
                    <a:pt x="478" y="69"/>
                  </a:lnTo>
                  <a:lnTo>
                    <a:pt x="458" y="75"/>
                  </a:lnTo>
                  <a:lnTo>
                    <a:pt x="435" y="82"/>
                  </a:lnTo>
                  <a:lnTo>
                    <a:pt x="416" y="90"/>
                  </a:lnTo>
                  <a:lnTo>
                    <a:pt x="395" y="97"/>
                  </a:lnTo>
                  <a:lnTo>
                    <a:pt x="378" y="105"/>
                  </a:lnTo>
                  <a:lnTo>
                    <a:pt x="359" y="113"/>
                  </a:lnTo>
                  <a:lnTo>
                    <a:pt x="340" y="120"/>
                  </a:lnTo>
                  <a:lnTo>
                    <a:pt x="321" y="128"/>
                  </a:lnTo>
                  <a:lnTo>
                    <a:pt x="304" y="137"/>
                  </a:lnTo>
                  <a:lnTo>
                    <a:pt x="287" y="145"/>
                  </a:lnTo>
                  <a:lnTo>
                    <a:pt x="270" y="155"/>
                  </a:lnTo>
                  <a:lnTo>
                    <a:pt x="254" y="162"/>
                  </a:lnTo>
                  <a:lnTo>
                    <a:pt x="239" y="172"/>
                  </a:lnTo>
                  <a:lnTo>
                    <a:pt x="224" y="179"/>
                  </a:lnTo>
                  <a:lnTo>
                    <a:pt x="211" y="187"/>
                  </a:lnTo>
                  <a:lnTo>
                    <a:pt x="195" y="194"/>
                  </a:lnTo>
                  <a:lnTo>
                    <a:pt x="182" y="204"/>
                  </a:lnTo>
                  <a:lnTo>
                    <a:pt x="169" y="212"/>
                  </a:lnTo>
                  <a:lnTo>
                    <a:pt x="156" y="221"/>
                  </a:lnTo>
                  <a:lnTo>
                    <a:pt x="144" y="229"/>
                  </a:lnTo>
                  <a:lnTo>
                    <a:pt x="133" y="236"/>
                  </a:lnTo>
                  <a:lnTo>
                    <a:pt x="121" y="244"/>
                  </a:lnTo>
                  <a:lnTo>
                    <a:pt x="110" y="252"/>
                  </a:lnTo>
                  <a:lnTo>
                    <a:pt x="100" y="259"/>
                  </a:lnTo>
                  <a:lnTo>
                    <a:pt x="91" y="267"/>
                  </a:lnTo>
                  <a:lnTo>
                    <a:pt x="81" y="272"/>
                  </a:lnTo>
                  <a:lnTo>
                    <a:pt x="74" y="280"/>
                  </a:lnTo>
                  <a:lnTo>
                    <a:pt x="64" y="286"/>
                  </a:lnTo>
                  <a:lnTo>
                    <a:pt x="59" y="293"/>
                  </a:lnTo>
                  <a:lnTo>
                    <a:pt x="49" y="299"/>
                  </a:lnTo>
                  <a:lnTo>
                    <a:pt x="43" y="307"/>
                  </a:lnTo>
                  <a:lnTo>
                    <a:pt x="36" y="312"/>
                  </a:lnTo>
                  <a:lnTo>
                    <a:pt x="32" y="316"/>
                  </a:lnTo>
                  <a:lnTo>
                    <a:pt x="21" y="326"/>
                  </a:lnTo>
                  <a:lnTo>
                    <a:pt x="13" y="335"/>
                  </a:lnTo>
                  <a:lnTo>
                    <a:pt x="5" y="341"/>
                  </a:lnTo>
                  <a:lnTo>
                    <a:pt x="2" y="347"/>
                  </a:lnTo>
                  <a:lnTo>
                    <a:pt x="0" y="348"/>
                  </a:lnTo>
                  <a:lnTo>
                    <a:pt x="0" y="352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2187" y="1615"/>
              <a:ext cx="677" cy="959"/>
            </a:xfrm>
            <a:custGeom>
              <a:avLst/>
              <a:gdLst/>
              <a:ahLst/>
              <a:cxnLst>
                <a:cxn ang="0">
                  <a:pos x="1355" y="1020"/>
                </a:cxn>
                <a:cxn ang="0">
                  <a:pos x="300" y="1915"/>
                </a:cxn>
                <a:cxn ang="0">
                  <a:pos x="293" y="1906"/>
                </a:cxn>
                <a:cxn ang="0">
                  <a:pos x="283" y="1894"/>
                </a:cxn>
                <a:cxn ang="0">
                  <a:pos x="276" y="1883"/>
                </a:cxn>
                <a:cxn ang="0">
                  <a:pos x="266" y="1870"/>
                </a:cxn>
                <a:cxn ang="0">
                  <a:pos x="255" y="1856"/>
                </a:cxn>
                <a:cxn ang="0">
                  <a:pos x="245" y="1839"/>
                </a:cxn>
                <a:cxn ang="0">
                  <a:pos x="232" y="1820"/>
                </a:cxn>
                <a:cxn ang="0">
                  <a:pos x="219" y="1797"/>
                </a:cxn>
                <a:cxn ang="0">
                  <a:pos x="205" y="1777"/>
                </a:cxn>
                <a:cxn ang="0">
                  <a:pos x="192" y="1752"/>
                </a:cxn>
                <a:cxn ang="0">
                  <a:pos x="177" y="1725"/>
                </a:cxn>
                <a:cxn ang="0">
                  <a:pos x="162" y="1697"/>
                </a:cxn>
                <a:cxn ang="0">
                  <a:pos x="148" y="1666"/>
                </a:cxn>
                <a:cxn ang="0">
                  <a:pos x="133" y="1634"/>
                </a:cxn>
                <a:cxn ang="0">
                  <a:pos x="118" y="1602"/>
                </a:cxn>
                <a:cxn ang="0">
                  <a:pos x="105" y="1565"/>
                </a:cxn>
                <a:cxn ang="0">
                  <a:pos x="91" y="1527"/>
                </a:cxn>
                <a:cxn ang="0">
                  <a:pos x="76" y="1489"/>
                </a:cxn>
                <a:cxn ang="0">
                  <a:pos x="65" y="1448"/>
                </a:cxn>
                <a:cxn ang="0">
                  <a:pos x="51" y="1406"/>
                </a:cxn>
                <a:cxn ang="0">
                  <a:pos x="42" y="1360"/>
                </a:cxn>
                <a:cxn ang="0">
                  <a:pos x="30" y="1314"/>
                </a:cxn>
                <a:cxn ang="0">
                  <a:pos x="21" y="1267"/>
                </a:cxn>
                <a:cxn ang="0">
                  <a:pos x="15" y="1217"/>
                </a:cxn>
                <a:cxn ang="0">
                  <a:pos x="8" y="1166"/>
                </a:cxn>
                <a:cxn ang="0">
                  <a:pos x="2" y="1115"/>
                </a:cxn>
                <a:cxn ang="0">
                  <a:pos x="0" y="1061"/>
                </a:cxn>
                <a:cxn ang="0">
                  <a:pos x="0" y="1006"/>
                </a:cxn>
                <a:cxn ang="0">
                  <a:pos x="0" y="949"/>
                </a:cxn>
                <a:cxn ang="0">
                  <a:pos x="2" y="892"/>
                </a:cxn>
                <a:cxn ang="0">
                  <a:pos x="8" y="837"/>
                </a:cxn>
                <a:cxn ang="0">
                  <a:pos x="13" y="786"/>
                </a:cxn>
                <a:cxn ang="0">
                  <a:pos x="23" y="732"/>
                </a:cxn>
                <a:cxn ang="0">
                  <a:pos x="34" y="683"/>
                </a:cxn>
                <a:cxn ang="0">
                  <a:pos x="48" y="635"/>
                </a:cxn>
                <a:cxn ang="0">
                  <a:pos x="61" y="590"/>
                </a:cxn>
                <a:cxn ang="0">
                  <a:pos x="76" y="544"/>
                </a:cxn>
                <a:cxn ang="0">
                  <a:pos x="93" y="500"/>
                </a:cxn>
                <a:cxn ang="0">
                  <a:pos x="110" y="461"/>
                </a:cxn>
                <a:cxn ang="0">
                  <a:pos x="129" y="421"/>
                </a:cxn>
                <a:cxn ang="0">
                  <a:pos x="148" y="383"/>
                </a:cxn>
                <a:cxn ang="0">
                  <a:pos x="169" y="346"/>
                </a:cxn>
                <a:cxn ang="0">
                  <a:pos x="190" y="312"/>
                </a:cxn>
                <a:cxn ang="0">
                  <a:pos x="211" y="280"/>
                </a:cxn>
                <a:cxn ang="0">
                  <a:pos x="232" y="249"/>
                </a:cxn>
                <a:cxn ang="0">
                  <a:pos x="253" y="219"/>
                </a:cxn>
                <a:cxn ang="0">
                  <a:pos x="272" y="192"/>
                </a:cxn>
                <a:cxn ang="0">
                  <a:pos x="293" y="166"/>
                </a:cxn>
                <a:cxn ang="0">
                  <a:pos x="312" y="141"/>
                </a:cxn>
                <a:cxn ang="0">
                  <a:pos x="331" y="120"/>
                </a:cxn>
                <a:cxn ang="0">
                  <a:pos x="350" y="101"/>
                </a:cxn>
                <a:cxn ang="0">
                  <a:pos x="367" y="80"/>
                </a:cxn>
                <a:cxn ang="0">
                  <a:pos x="384" y="65"/>
                </a:cxn>
                <a:cxn ang="0">
                  <a:pos x="399" y="50"/>
                </a:cxn>
                <a:cxn ang="0">
                  <a:pos x="412" y="36"/>
                </a:cxn>
                <a:cxn ang="0">
                  <a:pos x="426" y="25"/>
                </a:cxn>
                <a:cxn ang="0">
                  <a:pos x="435" y="17"/>
                </a:cxn>
                <a:cxn ang="0">
                  <a:pos x="448" y="6"/>
                </a:cxn>
                <a:cxn ang="0">
                  <a:pos x="458" y="0"/>
                </a:cxn>
                <a:cxn ang="0">
                  <a:pos x="462" y="0"/>
                </a:cxn>
              </a:cxnLst>
              <a:rect l="0" t="0" r="r" b="b"/>
              <a:pathLst>
                <a:path w="1355" h="1917">
                  <a:moveTo>
                    <a:pt x="462" y="0"/>
                  </a:moveTo>
                  <a:lnTo>
                    <a:pt x="1355" y="1020"/>
                  </a:lnTo>
                  <a:lnTo>
                    <a:pt x="302" y="1917"/>
                  </a:lnTo>
                  <a:lnTo>
                    <a:pt x="300" y="1915"/>
                  </a:lnTo>
                  <a:lnTo>
                    <a:pt x="298" y="1912"/>
                  </a:lnTo>
                  <a:lnTo>
                    <a:pt x="293" y="1906"/>
                  </a:lnTo>
                  <a:lnTo>
                    <a:pt x="289" y="1898"/>
                  </a:lnTo>
                  <a:lnTo>
                    <a:pt x="283" y="1894"/>
                  </a:lnTo>
                  <a:lnTo>
                    <a:pt x="279" y="1889"/>
                  </a:lnTo>
                  <a:lnTo>
                    <a:pt x="276" y="1883"/>
                  </a:lnTo>
                  <a:lnTo>
                    <a:pt x="270" y="1877"/>
                  </a:lnTo>
                  <a:lnTo>
                    <a:pt x="266" y="1870"/>
                  </a:lnTo>
                  <a:lnTo>
                    <a:pt x="260" y="1864"/>
                  </a:lnTo>
                  <a:lnTo>
                    <a:pt x="255" y="1856"/>
                  </a:lnTo>
                  <a:lnTo>
                    <a:pt x="251" y="1849"/>
                  </a:lnTo>
                  <a:lnTo>
                    <a:pt x="245" y="1839"/>
                  </a:lnTo>
                  <a:lnTo>
                    <a:pt x="238" y="1830"/>
                  </a:lnTo>
                  <a:lnTo>
                    <a:pt x="232" y="1820"/>
                  </a:lnTo>
                  <a:lnTo>
                    <a:pt x="226" y="1811"/>
                  </a:lnTo>
                  <a:lnTo>
                    <a:pt x="219" y="1797"/>
                  </a:lnTo>
                  <a:lnTo>
                    <a:pt x="213" y="1788"/>
                  </a:lnTo>
                  <a:lnTo>
                    <a:pt x="205" y="1777"/>
                  </a:lnTo>
                  <a:lnTo>
                    <a:pt x="200" y="1765"/>
                  </a:lnTo>
                  <a:lnTo>
                    <a:pt x="192" y="1752"/>
                  </a:lnTo>
                  <a:lnTo>
                    <a:pt x="184" y="1738"/>
                  </a:lnTo>
                  <a:lnTo>
                    <a:pt x="177" y="1725"/>
                  </a:lnTo>
                  <a:lnTo>
                    <a:pt x="169" y="1712"/>
                  </a:lnTo>
                  <a:lnTo>
                    <a:pt x="162" y="1697"/>
                  </a:lnTo>
                  <a:lnTo>
                    <a:pt x="156" y="1681"/>
                  </a:lnTo>
                  <a:lnTo>
                    <a:pt x="148" y="1666"/>
                  </a:lnTo>
                  <a:lnTo>
                    <a:pt x="143" y="1651"/>
                  </a:lnTo>
                  <a:lnTo>
                    <a:pt x="133" y="1634"/>
                  </a:lnTo>
                  <a:lnTo>
                    <a:pt x="125" y="1619"/>
                  </a:lnTo>
                  <a:lnTo>
                    <a:pt x="118" y="1602"/>
                  </a:lnTo>
                  <a:lnTo>
                    <a:pt x="112" y="1584"/>
                  </a:lnTo>
                  <a:lnTo>
                    <a:pt x="105" y="1565"/>
                  </a:lnTo>
                  <a:lnTo>
                    <a:pt x="97" y="1546"/>
                  </a:lnTo>
                  <a:lnTo>
                    <a:pt x="91" y="1527"/>
                  </a:lnTo>
                  <a:lnTo>
                    <a:pt x="84" y="1508"/>
                  </a:lnTo>
                  <a:lnTo>
                    <a:pt x="76" y="1489"/>
                  </a:lnTo>
                  <a:lnTo>
                    <a:pt x="70" y="1468"/>
                  </a:lnTo>
                  <a:lnTo>
                    <a:pt x="65" y="1448"/>
                  </a:lnTo>
                  <a:lnTo>
                    <a:pt x="59" y="1427"/>
                  </a:lnTo>
                  <a:lnTo>
                    <a:pt x="51" y="1406"/>
                  </a:lnTo>
                  <a:lnTo>
                    <a:pt x="48" y="1383"/>
                  </a:lnTo>
                  <a:lnTo>
                    <a:pt x="42" y="1360"/>
                  </a:lnTo>
                  <a:lnTo>
                    <a:pt x="36" y="1339"/>
                  </a:lnTo>
                  <a:lnTo>
                    <a:pt x="30" y="1314"/>
                  </a:lnTo>
                  <a:lnTo>
                    <a:pt x="27" y="1292"/>
                  </a:lnTo>
                  <a:lnTo>
                    <a:pt x="21" y="1267"/>
                  </a:lnTo>
                  <a:lnTo>
                    <a:pt x="17" y="1244"/>
                  </a:lnTo>
                  <a:lnTo>
                    <a:pt x="15" y="1217"/>
                  </a:lnTo>
                  <a:lnTo>
                    <a:pt x="11" y="1193"/>
                  </a:lnTo>
                  <a:lnTo>
                    <a:pt x="8" y="1166"/>
                  </a:lnTo>
                  <a:lnTo>
                    <a:pt x="6" y="1141"/>
                  </a:lnTo>
                  <a:lnTo>
                    <a:pt x="2" y="1115"/>
                  </a:lnTo>
                  <a:lnTo>
                    <a:pt x="2" y="1088"/>
                  </a:lnTo>
                  <a:lnTo>
                    <a:pt x="0" y="1061"/>
                  </a:lnTo>
                  <a:lnTo>
                    <a:pt x="0" y="1035"/>
                  </a:lnTo>
                  <a:lnTo>
                    <a:pt x="0" y="1006"/>
                  </a:lnTo>
                  <a:lnTo>
                    <a:pt x="0" y="978"/>
                  </a:lnTo>
                  <a:lnTo>
                    <a:pt x="0" y="949"/>
                  </a:lnTo>
                  <a:lnTo>
                    <a:pt x="2" y="921"/>
                  </a:lnTo>
                  <a:lnTo>
                    <a:pt x="2" y="892"/>
                  </a:lnTo>
                  <a:lnTo>
                    <a:pt x="4" y="866"/>
                  </a:lnTo>
                  <a:lnTo>
                    <a:pt x="8" y="837"/>
                  </a:lnTo>
                  <a:lnTo>
                    <a:pt x="10" y="810"/>
                  </a:lnTo>
                  <a:lnTo>
                    <a:pt x="13" y="786"/>
                  </a:lnTo>
                  <a:lnTo>
                    <a:pt x="19" y="759"/>
                  </a:lnTo>
                  <a:lnTo>
                    <a:pt x="23" y="732"/>
                  </a:lnTo>
                  <a:lnTo>
                    <a:pt x="29" y="710"/>
                  </a:lnTo>
                  <a:lnTo>
                    <a:pt x="34" y="683"/>
                  </a:lnTo>
                  <a:lnTo>
                    <a:pt x="40" y="660"/>
                  </a:lnTo>
                  <a:lnTo>
                    <a:pt x="48" y="635"/>
                  </a:lnTo>
                  <a:lnTo>
                    <a:pt x="55" y="613"/>
                  </a:lnTo>
                  <a:lnTo>
                    <a:pt x="61" y="590"/>
                  </a:lnTo>
                  <a:lnTo>
                    <a:pt x="68" y="567"/>
                  </a:lnTo>
                  <a:lnTo>
                    <a:pt x="76" y="544"/>
                  </a:lnTo>
                  <a:lnTo>
                    <a:pt x="86" y="523"/>
                  </a:lnTo>
                  <a:lnTo>
                    <a:pt x="93" y="500"/>
                  </a:lnTo>
                  <a:lnTo>
                    <a:pt x="103" y="481"/>
                  </a:lnTo>
                  <a:lnTo>
                    <a:pt x="110" y="461"/>
                  </a:lnTo>
                  <a:lnTo>
                    <a:pt x="120" y="440"/>
                  </a:lnTo>
                  <a:lnTo>
                    <a:pt x="129" y="421"/>
                  </a:lnTo>
                  <a:lnTo>
                    <a:pt x="139" y="402"/>
                  </a:lnTo>
                  <a:lnTo>
                    <a:pt x="148" y="383"/>
                  </a:lnTo>
                  <a:lnTo>
                    <a:pt x="160" y="365"/>
                  </a:lnTo>
                  <a:lnTo>
                    <a:pt x="169" y="346"/>
                  </a:lnTo>
                  <a:lnTo>
                    <a:pt x="179" y="329"/>
                  </a:lnTo>
                  <a:lnTo>
                    <a:pt x="190" y="312"/>
                  </a:lnTo>
                  <a:lnTo>
                    <a:pt x="200" y="297"/>
                  </a:lnTo>
                  <a:lnTo>
                    <a:pt x="211" y="280"/>
                  </a:lnTo>
                  <a:lnTo>
                    <a:pt x="220" y="265"/>
                  </a:lnTo>
                  <a:lnTo>
                    <a:pt x="232" y="249"/>
                  </a:lnTo>
                  <a:lnTo>
                    <a:pt x="243" y="234"/>
                  </a:lnTo>
                  <a:lnTo>
                    <a:pt x="253" y="219"/>
                  </a:lnTo>
                  <a:lnTo>
                    <a:pt x="262" y="206"/>
                  </a:lnTo>
                  <a:lnTo>
                    <a:pt x="272" y="192"/>
                  </a:lnTo>
                  <a:lnTo>
                    <a:pt x="283" y="179"/>
                  </a:lnTo>
                  <a:lnTo>
                    <a:pt x="293" y="166"/>
                  </a:lnTo>
                  <a:lnTo>
                    <a:pt x="302" y="152"/>
                  </a:lnTo>
                  <a:lnTo>
                    <a:pt x="312" y="141"/>
                  </a:lnTo>
                  <a:lnTo>
                    <a:pt x="323" y="132"/>
                  </a:lnTo>
                  <a:lnTo>
                    <a:pt x="331" y="120"/>
                  </a:lnTo>
                  <a:lnTo>
                    <a:pt x="340" y="111"/>
                  </a:lnTo>
                  <a:lnTo>
                    <a:pt x="350" y="101"/>
                  </a:lnTo>
                  <a:lnTo>
                    <a:pt x="359" y="90"/>
                  </a:lnTo>
                  <a:lnTo>
                    <a:pt x="367" y="80"/>
                  </a:lnTo>
                  <a:lnTo>
                    <a:pt x="376" y="73"/>
                  </a:lnTo>
                  <a:lnTo>
                    <a:pt x="384" y="65"/>
                  </a:lnTo>
                  <a:lnTo>
                    <a:pt x="393" y="57"/>
                  </a:lnTo>
                  <a:lnTo>
                    <a:pt x="399" y="50"/>
                  </a:lnTo>
                  <a:lnTo>
                    <a:pt x="407" y="44"/>
                  </a:lnTo>
                  <a:lnTo>
                    <a:pt x="412" y="36"/>
                  </a:lnTo>
                  <a:lnTo>
                    <a:pt x="420" y="33"/>
                  </a:lnTo>
                  <a:lnTo>
                    <a:pt x="426" y="25"/>
                  </a:lnTo>
                  <a:lnTo>
                    <a:pt x="431" y="21"/>
                  </a:lnTo>
                  <a:lnTo>
                    <a:pt x="435" y="17"/>
                  </a:lnTo>
                  <a:lnTo>
                    <a:pt x="441" y="14"/>
                  </a:lnTo>
                  <a:lnTo>
                    <a:pt x="448" y="6"/>
                  </a:lnTo>
                  <a:lnTo>
                    <a:pt x="456" y="2"/>
                  </a:lnTo>
                  <a:lnTo>
                    <a:pt x="458" y="0"/>
                  </a:lnTo>
                  <a:lnTo>
                    <a:pt x="462" y="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2650" y="1983"/>
              <a:ext cx="1017" cy="955"/>
            </a:xfrm>
            <a:custGeom>
              <a:avLst/>
              <a:gdLst/>
              <a:ahLst/>
              <a:cxnLst>
                <a:cxn ang="0">
                  <a:pos x="452" y="1910"/>
                </a:cxn>
                <a:cxn ang="0">
                  <a:pos x="464" y="1908"/>
                </a:cxn>
                <a:cxn ang="0">
                  <a:pos x="487" y="1906"/>
                </a:cxn>
                <a:cxn ang="0">
                  <a:pos x="513" y="1902"/>
                </a:cxn>
                <a:cxn ang="0">
                  <a:pos x="549" y="1898"/>
                </a:cxn>
                <a:cxn ang="0">
                  <a:pos x="593" y="1893"/>
                </a:cxn>
                <a:cxn ang="0">
                  <a:pos x="642" y="1885"/>
                </a:cxn>
                <a:cxn ang="0">
                  <a:pos x="696" y="1875"/>
                </a:cxn>
                <a:cxn ang="0">
                  <a:pos x="756" y="1862"/>
                </a:cxn>
                <a:cxn ang="0">
                  <a:pos x="819" y="1849"/>
                </a:cxn>
                <a:cxn ang="0">
                  <a:pos x="888" y="1830"/>
                </a:cxn>
                <a:cxn ang="0">
                  <a:pos x="956" y="1807"/>
                </a:cxn>
                <a:cxn ang="0">
                  <a:pos x="1028" y="1782"/>
                </a:cxn>
                <a:cxn ang="0">
                  <a:pos x="1100" y="1752"/>
                </a:cxn>
                <a:cxn ang="0">
                  <a:pos x="1174" y="1719"/>
                </a:cxn>
                <a:cxn ang="0">
                  <a:pos x="1248" y="1681"/>
                </a:cxn>
                <a:cxn ang="0">
                  <a:pos x="1323" y="1640"/>
                </a:cxn>
                <a:cxn ang="0">
                  <a:pos x="1395" y="1590"/>
                </a:cxn>
                <a:cxn ang="0">
                  <a:pos x="1465" y="1539"/>
                </a:cxn>
                <a:cxn ang="0">
                  <a:pos x="1532" y="1480"/>
                </a:cxn>
                <a:cxn ang="0">
                  <a:pos x="1596" y="1417"/>
                </a:cxn>
                <a:cxn ang="0">
                  <a:pos x="1657" y="1345"/>
                </a:cxn>
                <a:cxn ang="0">
                  <a:pos x="1716" y="1269"/>
                </a:cxn>
                <a:cxn ang="0">
                  <a:pos x="1767" y="1193"/>
                </a:cxn>
                <a:cxn ang="0">
                  <a:pos x="1815" y="1117"/>
                </a:cxn>
                <a:cxn ang="0">
                  <a:pos x="1855" y="1042"/>
                </a:cxn>
                <a:cxn ang="0">
                  <a:pos x="1893" y="970"/>
                </a:cxn>
                <a:cxn ang="0">
                  <a:pos x="1923" y="898"/>
                </a:cxn>
                <a:cxn ang="0">
                  <a:pos x="1948" y="829"/>
                </a:cxn>
                <a:cxn ang="0">
                  <a:pos x="1970" y="763"/>
                </a:cxn>
                <a:cxn ang="0">
                  <a:pos x="1988" y="700"/>
                </a:cxn>
                <a:cxn ang="0">
                  <a:pos x="2003" y="641"/>
                </a:cxn>
                <a:cxn ang="0">
                  <a:pos x="2012" y="584"/>
                </a:cxn>
                <a:cxn ang="0">
                  <a:pos x="2022" y="531"/>
                </a:cxn>
                <a:cxn ang="0">
                  <a:pos x="2027" y="483"/>
                </a:cxn>
                <a:cxn ang="0">
                  <a:pos x="2031" y="438"/>
                </a:cxn>
                <a:cxn ang="0">
                  <a:pos x="2033" y="398"/>
                </a:cxn>
                <a:cxn ang="0">
                  <a:pos x="2033" y="365"/>
                </a:cxn>
                <a:cxn ang="0">
                  <a:pos x="2033" y="337"/>
                </a:cxn>
                <a:cxn ang="0">
                  <a:pos x="2033" y="312"/>
                </a:cxn>
                <a:cxn ang="0">
                  <a:pos x="2033" y="297"/>
                </a:cxn>
                <a:cxn ang="0">
                  <a:pos x="2033" y="284"/>
                </a:cxn>
                <a:cxn ang="0">
                  <a:pos x="430" y="284"/>
                </a:cxn>
              </a:cxnLst>
              <a:rect l="0" t="0" r="r" b="b"/>
              <a:pathLst>
                <a:path w="2035" h="1910">
                  <a:moveTo>
                    <a:pt x="430" y="284"/>
                  </a:moveTo>
                  <a:lnTo>
                    <a:pt x="0" y="1155"/>
                  </a:lnTo>
                  <a:lnTo>
                    <a:pt x="452" y="1910"/>
                  </a:lnTo>
                  <a:lnTo>
                    <a:pt x="454" y="1910"/>
                  </a:lnTo>
                  <a:lnTo>
                    <a:pt x="462" y="1910"/>
                  </a:lnTo>
                  <a:lnTo>
                    <a:pt x="464" y="1908"/>
                  </a:lnTo>
                  <a:lnTo>
                    <a:pt x="471" y="1908"/>
                  </a:lnTo>
                  <a:lnTo>
                    <a:pt x="477" y="1906"/>
                  </a:lnTo>
                  <a:lnTo>
                    <a:pt x="487" y="1906"/>
                  </a:lnTo>
                  <a:lnTo>
                    <a:pt x="494" y="1904"/>
                  </a:lnTo>
                  <a:lnTo>
                    <a:pt x="504" y="1904"/>
                  </a:lnTo>
                  <a:lnTo>
                    <a:pt x="513" y="1902"/>
                  </a:lnTo>
                  <a:lnTo>
                    <a:pt x="525" y="1902"/>
                  </a:lnTo>
                  <a:lnTo>
                    <a:pt x="536" y="1900"/>
                  </a:lnTo>
                  <a:lnTo>
                    <a:pt x="549" y="1898"/>
                  </a:lnTo>
                  <a:lnTo>
                    <a:pt x="563" y="1896"/>
                  </a:lnTo>
                  <a:lnTo>
                    <a:pt x="578" y="1896"/>
                  </a:lnTo>
                  <a:lnTo>
                    <a:pt x="593" y="1893"/>
                  </a:lnTo>
                  <a:lnTo>
                    <a:pt x="608" y="1891"/>
                  </a:lnTo>
                  <a:lnTo>
                    <a:pt x="623" y="1887"/>
                  </a:lnTo>
                  <a:lnTo>
                    <a:pt x="642" y="1885"/>
                  </a:lnTo>
                  <a:lnTo>
                    <a:pt x="658" y="1881"/>
                  </a:lnTo>
                  <a:lnTo>
                    <a:pt x="679" y="1879"/>
                  </a:lnTo>
                  <a:lnTo>
                    <a:pt x="696" y="1875"/>
                  </a:lnTo>
                  <a:lnTo>
                    <a:pt x="717" y="1872"/>
                  </a:lnTo>
                  <a:lnTo>
                    <a:pt x="736" y="1866"/>
                  </a:lnTo>
                  <a:lnTo>
                    <a:pt x="756" y="1862"/>
                  </a:lnTo>
                  <a:lnTo>
                    <a:pt x="775" y="1858"/>
                  </a:lnTo>
                  <a:lnTo>
                    <a:pt x="798" y="1853"/>
                  </a:lnTo>
                  <a:lnTo>
                    <a:pt x="819" y="1849"/>
                  </a:lnTo>
                  <a:lnTo>
                    <a:pt x="840" y="1843"/>
                  </a:lnTo>
                  <a:lnTo>
                    <a:pt x="863" y="1835"/>
                  </a:lnTo>
                  <a:lnTo>
                    <a:pt x="888" y="1830"/>
                  </a:lnTo>
                  <a:lnTo>
                    <a:pt x="910" y="1822"/>
                  </a:lnTo>
                  <a:lnTo>
                    <a:pt x="933" y="1815"/>
                  </a:lnTo>
                  <a:lnTo>
                    <a:pt x="956" y="1807"/>
                  </a:lnTo>
                  <a:lnTo>
                    <a:pt x="981" y="1799"/>
                  </a:lnTo>
                  <a:lnTo>
                    <a:pt x="1003" y="1790"/>
                  </a:lnTo>
                  <a:lnTo>
                    <a:pt x="1028" y="1782"/>
                  </a:lnTo>
                  <a:lnTo>
                    <a:pt x="1051" y="1773"/>
                  </a:lnTo>
                  <a:lnTo>
                    <a:pt x="1077" y="1763"/>
                  </a:lnTo>
                  <a:lnTo>
                    <a:pt x="1100" y="1752"/>
                  </a:lnTo>
                  <a:lnTo>
                    <a:pt x="1125" y="1742"/>
                  </a:lnTo>
                  <a:lnTo>
                    <a:pt x="1150" y="1731"/>
                  </a:lnTo>
                  <a:lnTo>
                    <a:pt x="1174" y="1719"/>
                  </a:lnTo>
                  <a:lnTo>
                    <a:pt x="1199" y="1708"/>
                  </a:lnTo>
                  <a:lnTo>
                    <a:pt x="1224" y="1695"/>
                  </a:lnTo>
                  <a:lnTo>
                    <a:pt x="1248" y="1681"/>
                  </a:lnTo>
                  <a:lnTo>
                    <a:pt x="1275" y="1670"/>
                  </a:lnTo>
                  <a:lnTo>
                    <a:pt x="1298" y="1655"/>
                  </a:lnTo>
                  <a:lnTo>
                    <a:pt x="1323" y="1640"/>
                  </a:lnTo>
                  <a:lnTo>
                    <a:pt x="1345" y="1624"/>
                  </a:lnTo>
                  <a:lnTo>
                    <a:pt x="1370" y="1609"/>
                  </a:lnTo>
                  <a:lnTo>
                    <a:pt x="1395" y="1590"/>
                  </a:lnTo>
                  <a:lnTo>
                    <a:pt x="1418" y="1575"/>
                  </a:lnTo>
                  <a:lnTo>
                    <a:pt x="1440" y="1556"/>
                  </a:lnTo>
                  <a:lnTo>
                    <a:pt x="1465" y="1539"/>
                  </a:lnTo>
                  <a:lnTo>
                    <a:pt x="1486" y="1520"/>
                  </a:lnTo>
                  <a:lnTo>
                    <a:pt x="1509" y="1501"/>
                  </a:lnTo>
                  <a:lnTo>
                    <a:pt x="1532" y="1480"/>
                  </a:lnTo>
                  <a:lnTo>
                    <a:pt x="1554" y="1461"/>
                  </a:lnTo>
                  <a:lnTo>
                    <a:pt x="1573" y="1438"/>
                  </a:lnTo>
                  <a:lnTo>
                    <a:pt x="1596" y="1417"/>
                  </a:lnTo>
                  <a:lnTo>
                    <a:pt x="1617" y="1394"/>
                  </a:lnTo>
                  <a:lnTo>
                    <a:pt x="1636" y="1371"/>
                  </a:lnTo>
                  <a:lnTo>
                    <a:pt x="1657" y="1345"/>
                  </a:lnTo>
                  <a:lnTo>
                    <a:pt x="1678" y="1318"/>
                  </a:lnTo>
                  <a:lnTo>
                    <a:pt x="1697" y="1293"/>
                  </a:lnTo>
                  <a:lnTo>
                    <a:pt x="1716" y="1269"/>
                  </a:lnTo>
                  <a:lnTo>
                    <a:pt x="1733" y="1242"/>
                  </a:lnTo>
                  <a:lnTo>
                    <a:pt x="1752" y="1217"/>
                  </a:lnTo>
                  <a:lnTo>
                    <a:pt x="1767" y="1193"/>
                  </a:lnTo>
                  <a:lnTo>
                    <a:pt x="1784" y="1168"/>
                  </a:lnTo>
                  <a:lnTo>
                    <a:pt x="1799" y="1141"/>
                  </a:lnTo>
                  <a:lnTo>
                    <a:pt x="1815" y="1117"/>
                  </a:lnTo>
                  <a:lnTo>
                    <a:pt x="1828" y="1092"/>
                  </a:lnTo>
                  <a:lnTo>
                    <a:pt x="1843" y="1067"/>
                  </a:lnTo>
                  <a:lnTo>
                    <a:pt x="1855" y="1042"/>
                  </a:lnTo>
                  <a:lnTo>
                    <a:pt x="1868" y="1018"/>
                  </a:lnTo>
                  <a:lnTo>
                    <a:pt x="1879" y="993"/>
                  </a:lnTo>
                  <a:lnTo>
                    <a:pt x="1893" y="970"/>
                  </a:lnTo>
                  <a:lnTo>
                    <a:pt x="1902" y="945"/>
                  </a:lnTo>
                  <a:lnTo>
                    <a:pt x="1912" y="921"/>
                  </a:lnTo>
                  <a:lnTo>
                    <a:pt x="1923" y="898"/>
                  </a:lnTo>
                  <a:lnTo>
                    <a:pt x="1932" y="875"/>
                  </a:lnTo>
                  <a:lnTo>
                    <a:pt x="1940" y="852"/>
                  </a:lnTo>
                  <a:lnTo>
                    <a:pt x="1948" y="829"/>
                  </a:lnTo>
                  <a:lnTo>
                    <a:pt x="1955" y="809"/>
                  </a:lnTo>
                  <a:lnTo>
                    <a:pt x="1965" y="786"/>
                  </a:lnTo>
                  <a:lnTo>
                    <a:pt x="1970" y="763"/>
                  </a:lnTo>
                  <a:lnTo>
                    <a:pt x="1976" y="742"/>
                  </a:lnTo>
                  <a:lnTo>
                    <a:pt x="1982" y="721"/>
                  </a:lnTo>
                  <a:lnTo>
                    <a:pt x="1988" y="700"/>
                  </a:lnTo>
                  <a:lnTo>
                    <a:pt x="1993" y="679"/>
                  </a:lnTo>
                  <a:lnTo>
                    <a:pt x="1997" y="660"/>
                  </a:lnTo>
                  <a:lnTo>
                    <a:pt x="2003" y="641"/>
                  </a:lnTo>
                  <a:lnTo>
                    <a:pt x="2008" y="622"/>
                  </a:lnTo>
                  <a:lnTo>
                    <a:pt x="2010" y="603"/>
                  </a:lnTo>
                  <a:lnTo>
                    <a:pt x="2012" y="584"/>
                  </a:lnTo>
                  <a:lnTo>
                    <a:pt x="2016" y="565"/>
                  </a:lnTo>
                  <a:lnTo>
                    <a:pt x="2020" y="548"/>
                  </a:lnTo>
                  <a:lnTo>
                    <a:pt x="2022" y="531"/>
                  </a:lnTo>
                  <a:lnTo>
                    <a:pt x="2024" y="514"/>
                  </a:lnTo>
                  <a:lnTo>
                    <a:pt x="2026" y="499"/>
                  </a:lnTo>
                  <a:lnTo>
                    <a:pt x="2027" y="483"/>
                  </a:lnTo>
                  <a:lnTo>
                    <a:pt x="2029" y="466"/>
                  </a:lnTo>
                  <a:lnTo>
                    <a:pt x="2031" y="453"/>
                  </a:lnTo>
                  <a:lnTo>
                    <a:pt x="2031" y="438"/>
                  </a:lnTo>
                  <a:lnTo>
                    <a:pt x="2033" y="424"/>
                  </a:lnTo>
                  <a:lnTo>
                    <a:pt x="2033" y="411"/>
                  </a:lnTo>
                  <a:lnTo>
                    <a:pt x="2033" y="398"/>
                  </a:lnTo>
                  <a:lnTo>
                    <a:pt x="2033" y="386"/>
                  </a:lnTo>
                  <a:lnTo>
                    <a:pt x="2035" y="377"/>
                  </a:lnTo>
                  <a:lnTo>
                    <a:pt x="2033" y="365"/>
                  </a:lnTo>
                  <a:lnTo>
                    <a:pt x="2033" y="354"/>
                  </a:lnTo>
                  <a:lnTo>
                    <a:pt x="2033" y="344"/>
                  </a:lnTo>
                  <a:lnTo>
                    <a:pt x="2033" y="337"/>
                  </a:lnTo>
                  <a:lnTo>
                    <a:pt x="2033" y="327"/>
                  </a:lnTo>
                  <a:lnTo>
                    <a:pt x="2033" y="320"/>
                  </a:lnTo>
                  <a:lnTo>
                    <a:pt x="2033" y="312"/>
                  </a:lnTo>
                  <a:lnTo>
                    <a:pt x="2033" y="306"/>
                  </a:lnTo>
                  <a:lnTo>
                    <a:pt x="2033" y="301"/>
                  </a:lnTo>
                  <a:lnTo>
                    <a:pt x="2033" y="297"/>
                  </a:lnTo>
                  <a:lnTo>
                    <a:pt x="2033" y="291"/>
                  </a:lnTo>
                  <a:lnTo>
                    <a:pt x="2033" y="289"/>
                  </a:lnTo>
                  <a:lnTo>
                    <a:pt x="2033" y="284"/>
                  </a:lnTo>
                  <a:lnTo>
                    <a:pt x="2033" y="284"/>
                  </a:lnTo>
                  <a:lnTo>
                    <a:pt x="1087" y="0"/>
                  </a:lnTo>
                  <a:lnTo>
                    <a:pt x="430" y="284"/>
                  </a:lnTo>
                  <a:lnTo>
                    <a:pt x="430" y="284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2691" y="1346"/>
              <a:ext cx="975" cy="779"/>
            </a:xfrm>
            <a:custGeom>
              <a:avLst/>
              <a:gdLst/>
              <a:ahLst/>
              <a:cxnLst>
                <a:cxn ang="0">
                  <a:pos x="346" y="1558"/>
                </a:cxn>
                <a:cxn ang="0">
                  <a:pos x="1947" y="1548"/>
                </a:cxn>
                <a:cxn ang="0">
                  <a:pos x="1947" y="1533"/>
                </a:cxn>
                <a:cxn ang="0">
                  <a:pos x="1947" y="1510"/>
                </a:cxn>
                <a:cxn ang="0">
                  <a:pos x="1943" y="1480"/>
                </a:cxn>
                <a:cxn ang="0">
                  <a:pos x="1942" y="1444"/>
                </a:cxn>
                <a:cxn ang="0">
                  <a:pos x="1936" y="1400"/>
                </a:cxn>
                <a:cxn ang="0">
                  <a:pos x="1930" y="1352"/>
                </a:cxn>
                <a:cxn ang="0">
                  <a:pos x="1921" y="1299"/>
                </a:cxn>
                <a:cxn ang="0">
                  <a:pos x="1909" y="1242"/>
                </a:cxn>
                <a:cxn ang="0">
                  <a:pos x="1894" y="1179"/>
                </a:cxn>
                <a:cxn ang="0">
                  <a:pos x="1875" y="1115"/>
                </a:cxn>
                <a:cxn ang="0">
                  <a:pos x="1852" y="1044"/>
                </a:cxn>
                <a:cxn ang="0">
                  <a:pos x="1828" y="976"/>
                </a:cxn>
                <a:cxn ang="0">
                  <a:pos x="1795" y="900"/>
                </a:cxn>
                <a:cxn ang="0">
                  <a:pos x="1759" y="827"/>
                </a:cxn>
                <a:cxn ang="0">
                  <a:pos x="1717" y="751"/>
                </a:cxn>
                <a:cxn ang="0">
                  <a:pos x="1670" y="675"/>
                </a:cxn>
                <a:cxn ang="0">
                  <a:pos x="1617" y="597"/>
                </a:cxn>
                <a:cxn ang="0">
                  <a:pos x="1558" y="523"/>
                </a:cxn>
                <a:cxn ang="0">
                  <a:pos x="1489" y="447"/>
                </a:cxn>
                <a:cxn ang="0">
                  <a:pos x="1419" y="377"/>
                </a:cxn>
                <a:cxn ang="0">
                  <a:pos x="1347" y="318"/>
                </a:cxn>
                <a:cxn ang="0">
                  <a:pos x="1278" y="268"/>
                </a:cxn>
                <a:cxn ang="0">
                  <a:pos x="1208" y="223"/>
                </a:cxn>
                <a:cxn ang="0">
                  <a:pos x="1138" y="185"/>
                </a:cxn>
                <a:cxn ang="0">
                  <a:pos x="1068" y="150"/>
                </a:cxn>
                <a:cxn ang="0">
                  <a:pos x="999" y="120"/>
                </a:cxn>
                <a:cxn ang="0">
                  <a:pos x="931" y="95"/>
                </a:cxn>
                <a:cxn ang="0">
                  <a:pos x="864" y="74"/>
                </a:cxn>
                <a:cxn ang="0">
                  <a:pos x="800" y="53"/>
                </a:cxn>
                <a:cxn ang="0">
                  <a:pos x="739" y="40"/>
                </a:cxn>
                <a:cxn ang="0">
                  <a:pos x="680" y="29"/>
                </a:cxn>
                <a:cxn ang="0">
                  <a:pos x="623" y="19"/>
                </a:cxn>
                <a:cxn ang="0">
                  <a:pos x="572" y="12"/>
                </a:cxn>
                <a:cxn ang="0">
                  <a:pos x="524" y="6"/>
                </a:cxn>
                <a:cxn ang="0">
                  <a:pos x="481" y="2"/>
                </a:cxn>
                <a:cxn ang="0">
                  <a:pos x="444" y="0"/>
                </a:cxn>
                <a:cxn ang="0">
                  <a:pos x="410" y="0"/>
                </a:cxn>
                <a:cxn ang="0">
                  <a:pos x="386" y="0"/>
                </a:cxn>
                <a:cxn ang="0">
                  <a:pos x="365" y="0"/>
                </a:cxn>
                <a:cxn ang="0">
                  <a:pos x="351" y="0"/>
                </a:cxn>
                <a:cxn ang="0">
                  <a:pos x="346" y="2"/>
                </a:cxn>
              </a:cxnLst>
              <a:rect l="0" t="0" r="r" b="b"/>
              <a:pathLst>
                <a:path w="1949" h="1558">
                  <a:moveTo>
                    <a:pt x="346" y="2"/>
                  </a:moveTo>
                  <a:lnTo>
                    <a:pt x="0" y="803"/>
                  </a:lnTo>
                  <a:lnTo>
                    <a:pt x="346" y="1558"/>
                  </a:lnTo>
                  <a:lnTo>
                    <a:pt x="1949" y="1558"/>
                  </a:lnTo>
                  <a:lnTo>
                    <a:pt x="1947" y="1554"/>
                  </a:lnTo>
                  <a:lnTo>
                    <a:pt x="1947" y="1548"/>
                  </a:lnTo>
                  <a:lnTo>
                    <a:pt x="1947" y="1544"/>
                  </a:lnTo>
                  <a:lnTo>
                    <a:pt x="1947" y="1539"/>
                  </a:lnTo>
                  <a:lnTo>
                    <a:pt x="1947" y="1533"/>
                  </a:lnTo>
                  <a:lnTo>
                    <a:pt x="1947" y="1527"/>
                  </a:lnTo>
                  <a:lnTo>
                    <a:pt x="1947" y="1518"/>
                  </a:lnTo>
                  <a:lnTo>
                    <a:pt x="1947" y="1510"/>
                  </a:lnTo>
                  <a:lnTo>
                    <a:pt x="1945" y="1501"/>
                  </a:lnTo>
                  <a:lnTo>
                    <a:pt x="1945" y="1491"/>
                  </a:lnTo>
                  <a:lnTo>
                    <a:pt x="1943" y="1480"/>
                  </a:lnTo>
                  <a:lnTo>
                    <a:pt x="1943" y="1468"/>
                  </a:lnTo>
                  <a:lnTo>
                    <a:pt x="1942" y="1457"/>
                  </a:lnTo>
                  <a:lnTo>
                    <a:pt x="1942" y="1444"/>
                  </a:lnTo>
                  <a:lnTo>
                    <a:pt x="1940" y="1430"/>
                  </a:lnTo>
                  <a:lnTo>
                    <a:pt x="1938" y="1415"/>
                  </a:lnTo>
                  <a:lnTo>
                    <a:pt x="1936" y="1400"/>
                  </a:lnTo>
                  <a:lnTo>
                    <a:pt x="1934" y="1386"/>
                  </a:lnTo>
                  <a:lnTo>
                    <a:pt x="1932" y="1369"/>
                  </a:lnTo>
                  <a:lnTo>
                    <a:pt x="1930" y="1352"/>
                  </a:lnTo>
                  <a:lnTo>
                    <a:pt x="1926" y="1335"/>
                  </a:lnTo>
                  <a:lnTo>
                    <a:pt x="1924" y="1318"/>
                  </a:lnTo>
                  <a:lnTo>
                    <a:pt x="1921" y="1299"/>
                  </a:lnTo>
                  <a:lnTo>
                    <a:pt x="1917" y="1280"/>
                  </a:lnTo>
                  <a:lnTo>
                    <a:pt x="1913" y="1261"/>
                  </a:lnTo>
                  <a:lnTo>
                    <a:pt x="1909" y="1242"/>
                  </a:lnTo>
                  <a:lnTo>
                    <a:pt x="1904" y="1221"/>
                  </a:lnTo>
                  <a:lnTo>
                    <a:pt x="1900" y="1200"/>
                  </a:lnTo>
                  <a:lnTo>
                    <a:pt x="1894" y="1179"/>
                  </a:lnTo>
                  <a:lnTo>
                    <a:pt x="1888" y="1160"/>
                  </a:lnTo>
                  <a:lnTo>
                    <a:pt x="1881" y="1137"/>
                  </a:lnTo>
                  <a:lnTo>
                    <a:pt x="1875" y="1115"/>
                  </a:lnTo>
                  <a:lnTo>
                    <a:pt x="1867" y="1092"/>
                  </a:lnTo>
                  <a:lnTo>
                    <a:pt x="1862" y="1069"/>
                  </a:lnTo>
                  <a:lnTo>
                    <a:pt x="1852" y="1044"/>
                  </a:lnTo>
                  <a:lnTo>
                    <a:pt x="1845" y="1021"/>
                  </a:lnTo>
                  <a:lnTo>
                    <a:pt x="1835" y="999"/>
                  </a:lnTo>
                  <a:lnTo>
                    <a:pt x="1828" y="976"/>
                  </a:lnTo>
                  <a:lnTo>
                    <a:pt x="1816" y="951"/>
                  </a:lnTo>
                  <a:lnTo>
                    <a:pt x="1807" y="926"/>
                  </a:lnTo>
                  <a:lnTo>
                    <a:pt x="1795" y="900"/>
                  </a:lnTo>
                  <a:lnTo>
                    <a:pt x="1784" y="877"/>
                  </a:lnTo>
                  <a:lnTo>
                    <a:pt x="1771" y="852"/>
                  </a:lnTo>
                  <a:lnTo>
                    <a:pt x="1759" y="827"/>
                  </a:lnTo>
                  <a:lnTo>
                    <a:pt x="1746" y="803"/>
                  </a:lnTo>
                  <a:lnTo>
                    <a:pt x="1733" y="776"/>
                  </a:lnTo>
                  <a:lnTo>
                    <a:pt x="1717" y="751"/>
                  </a:lnTo>
                  <a:lnTo>
                    <a:pt x="1704" y="727"/>
                  </a:lnTo>
                  <a:lnTo>
                    <a:pt x="1687" y="700"/>
                  </a:lnTo>
                  <a:lnTo>
                    <a:pt x="1670" y="675"/>
                  </a:lnTo>
                  <a:lnTo>
                    <a:pt x="1653" y="649"/>
                  </a:lnTo>
                  <a:lnTo>
                    <a:pt x="1636" y="624"/>
                  </a:lnTo>
                  <a:lnTo>
                    <a:pt x="1617" y="597"/>
                  </a:lnTo>
                  <a:lnTo>
                    <a:pt x="1598" y="573"/>
                  </a:lnTo>
                  <a:lnTo>
                    <a:pt x="1577" y="548"/>
                  </a:lnTo>
                  <a:lnTo>
                    <a:pt x="1558" y="523"/>
                  </a:lnTo>
                  <a:lnTo>
                    <a:pt x="1535" y="498"/>
                  </a:lnTo>
                  <a:lnTo>
                    <a:pt x="1514" y="472"/>
                  </a:lnTo>
                  <a:lnTo>
                    <a:pt x="1489" y="447"/>
                  </a:lnTo>
                  <a:lnTo>
                    <a:pt x="1467" y="424"/>
                  </a:lnTo>
                  <a:lnTo>
                    <a:pt x="1442" y="399"/>
                  </a:lnTo>
                  <a:lnTo>
                    <a:pt x="1419" y="377"/>
                  </a:lnTo>
                  <a:lnTo>
                    <a:pt x="1394" y="356"/>
                  </a:lnTo>
                  <a:lnTo>
                    <a:pt x="1372" y="337"/>
                  </a:lnTo>
                  <a:lnTo>
                    <a:pt x="1347" y="318"/>
                  </a:lnTo>
                  <a:lnTo>
                    <a:pt x="1324" y="301"/>
                  </a:lnTo>
                  <a:lnTo>
                    <a:pt x="1301" y="283"/>
                  </a:lnTo>
                  <a:lnTo>
                    <a:pt x="1278" y="268"/>
                  </a:lnTo>
                  <a:lnTo>
                    <a:pt x="1254" y="253"/>
                  </a:lnTo>
                  <a:lnTo>
                    <a:pt x="1231" y="238"/>
                  </a:lnTo>
                  <a:lnTo>
                    <a:pt x="1208" y="223"/>
                  </a:lnTo>
                  <a:lnTo>
                    <a:pt x="1183" y="209"/>
                  </a:lnTo>
                  <a:lnTo>
                    <a:pt x="1161" y="198"/>
                  </a:lnTo>
                  <a:lnTo>
                    <a:pt x="1138" y="185"/>
                  </a:lnTo>
                  <a:lnTo>
                    <a:pt x="1115" y="171"/>
                  </a:lnTo>
                  <a:lnTo>
                    <a:pt x="1090" y="162"/>
                  </a:lnTo>
                  <a:lnTo>
                    <a:pt x="1068" y="150"/>
                  </a:lnTo>
                  <a:lnTo>
                    <a:pt x="1045" y="141"/>
                  </a:lnTo>
                  <a:lnTo>
                    <a:pt x="1022" y="129"/>
                  </a:lnTo>
                  <a:lnTo>
                    <a:pt x="999" y="120"/>
                  </a:lnTo>
                  <a:lnTo>
                    <a:pt x="976" y="112"/>
                  </a:lnTo>
                  <a:lnTo>
                    <a:pt x="954" y="103"/>
                  </a:lnTo>
                  <a:lnTo>
                    <a:pt x="931" y="95"/>
                  </a:lnTo>
                  <a:lnTo>
                    <a:pt x="908" y="88"/>
                  </a:lnTo>
                  <a:lnTo>
                    <a:pt x="887" y="80"/>
                  </a:lnTo>
                  <a:lnTo>
                    <a:pt x="864" y="74"/>
                  </a:lnTo>
                  <a:lnTo>
                    <a:pt x="842" y="67"/>
                  </a:lnTo>
                  <a:lnTo>
                    <a:pt x="821" y="61"/>
                  </a:lnTo>
                  <a:lnTo>
                    <a:pt x="800" y="53"/>
                  </a:lnTo>
                  <a:lnTo>
                    <a:pt x="779" y="50"/>
                  </a:lnTo>
                  <a:lnTo>
                    <a:pt x="758" y="44"/>
                  </a:lnTo>
                  <a:lnTo>
                    <a:pt x="739" y="40"/>
                  </a:lnTo>
                  <a:lnTo>
                    <a:pt x="720" y="36"/>
                  </a:lnTo>
                  <a:lnTo>
                    <a:pt x="699" y="32"/>
                  </a:lnTo>
                  <a:lnTo>
                    <a:pt x="680" y="29"/>
                  </a:lnTo>
                  <a:lnTo>
                    <a:pt x="661" y="25"/>
                  </a:lnTo>
                  <a:lnTo>
                    <a:pt x="642" y="21"/>
                  </a:lnTo>
                  <a:lnTo>
                    <a:pt x="623" y="19"/>
                  </a:lnTo>
                  <a:lnTo>
                    <a:pt x="606" y="15"/>
                  </a:lnTo>
                  <a:lnTo>
                    <a:pt x="589" y="13"/>
                  </a:lnTo>
                  <a:lnTo>
                    <a:pt x="572" y="12"/>
                  </a:lnTo>
                  <a:lnTo>
                    <a:pt x="557" y="10"/>
                  </a:lnTo>
                  <a:lnTo>
                    <a:pt x="539" y="8"/>
                  </a:lnTo>
                  <a:lnTo>
                    <a:pt x="524" y="6"/>
                  </a:lnTo>
                  <a:lnTo>
                    <a:pt x="509" y="4"/>
                  </a:lnTo>
                  <a:lnTo>
                    <a:pt x="496" y="4"/>
                  </a:lnTo>
                  <a:lnTo>
                    <a:pt x="481" y="2"/>
                  </a:lnTo>
                  <a:lnTo>
                    <a:pt x="469" y="0"/>
                  </a:lnTo>
                  <a:lnTo>
                    <a:pt x="456" y="0"/>
                  </a:lnTo>
                  <a:lnTo>
                    <a:pt x="444" y="0"/>
                  </a:lnTo>
                  <a:lnTo>
                    <a:pt x="431" y="0"/>
                  </a:lnTo>
                  <a:lnTo>
                    <a:pt x="422" y="0"/>
                  </a:lnTo>
                  <a:lnTo>
                    <a:pt x="410" y="0"/>
                  </a:lnTo>
                  <a:lnTo>
                    <a:pt x="403" y="0"/>
                  </a:lnTo>
                  <a:lnTo>
                    <a:pt x="393" y="0"/>
                  </a:lnTo>
                  <a:lnTo>
                    <a:pt x="386" y="0"/>
                  </a:lnTo>
                  <a:lnTo>
                    <a:pt x="378" y="0"/>
                  </a:lnTo>
                  <a:lnTo>
                    <a:pt x="370" y="0"/>
                  </a:lnTo>
                  <a:lnTo>
                    <a:pt x="365" y="0"/>
                  </a:lnTo>
                  <a:lnTo>
                    <a:pt x="359" y="0"/>
                  </a:lnTo>
                  <a:lnTo>
                    <a:pt x="355" y="0"/>
                  </a:lnTo>
                  <a:lnTo>
                    <a:pt x="351" y="0"/>
                  </a:lnTo>
                  <a:lnTo>
                    <a:pt x="348" y="0"/>
                  </a:lnTo>
                  <a:lnTo>
                    <a:pt x="346" y="2"/>
                  </a:lnTo>
                  <a:lnTo>
                    <a:pt x="346" y="2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996600"/>
                </a:solidFill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2094" y="1985"/>
              <a:ext cx="782" cy="953"/>
            </a:xfrm>
            <a:custGeom>
              <a:avLst/>
              <a:gdLst/>
              <a:ahLst/>
              <a:cxnLst>
                <a:cxn ang="0">
                  <a:pos x="1563" y="1906"/>
                </a:cxn>
                <a:cxn ang="0">
                  <a:pos x="1558" y="1906"/>
                </a:cxn>
                <a:cxn ang="0">
                  <a:pos x="1539" y="1906"/>
                </a:cxn>
                <a:cxn ang="0">
                  <a:pos x="1525" y="1904"/>
                </a:cxn>
                <a:cxn ang="0">
                  <a:pos x="1510" y="1902"/>
                </a:cxn>
                <a:cxn ang="0">
                  <a:pos x="1489" y="1900"/>
                </a:cxn>
                <a:cxn ang="0">
                  <a:pos x="1470" y="1900"/>
                </a:cxn>
                <a:cxn ang="0">
                  <a:pos x="1446" y="1896"/>
                </a:cxn>
                <a:cxn ang="0">
                  <a:pos x="1421" y="1892"/>
                </a:cxn>
                <a:cxn ang="0">
                  <a:pos x="1392" y="1889"/>
                </a:cxn>
                <a:cxn ang="0">
                  <a:pos x="1364" y="1885"/>
                </a:cxn>
                <a:cxn ang="0">
                  <a:pos x="1334" y="1879"/>
                </a:cxn>
                <a:cxn ang="0">
                  <a:pos x="1301" y="1873"/>
                </a:cxn>
                <a:cxn ang="0">
                  <a:pos x="1267" y="1866"/>
                </a:cxn>
                <a:cxn ang="0">
                  <a:pos x="1231" y="1858"/>
                </a:cxn>
                <a:cxn ang="0">
                  <a:pos x="1195" y="1847"/>
                </a:cxn>
                <a:cxn ang="0">
                  <a:pos x="1155" y="1837"/>
                </a:cxn>
                <a:cxn ang="0">
                  <a:pos x="1115" y="1824"/>
                </a:cxn>
                <a:cxn ang="0">
                  <a:pos x="1075" y="1812"/>
                </a:cxn>
                <a:cxn ang="0">
                  <a:pos x="1033" y="1797"/>
                </a:cxn>
                <a:cxn ang="0">
                  <a:pos x="992" y="1780"/>
                </a:cxn>
                <a:cxn ang="0">
                  <a:pos x="948" y="1763"/>
                </a:cxn>
                <a:cxn ang="0">
                  <a:pos x="906" y="1746"/>
                </a:cxn>
                <a:cxn ang="0">
                  <a:pos x="862" y="1723"/>
                </a:cxn>
                <a:cxn ang="0">
                  <a:pos x="819" y="1700"/>
                </a:cxn>
                <a:cxn ang="0">
                  <a:pos x="773" y="1676"/>
                </a:cxn>
                <a:cxn ang="0">
                  <a:pos x="729" y="1651"/>
                </a:cxn>
                <a:cxn ang="0">
                  <a:pos x="684" y="1620"/>
                </a:cxn>
                <a:cxn ang="0">
                  <a:pos x="642" y="1590"/>
                </a:cxn>
                <a:cxn ang="0">
                  <a:pos x="596" y="1558"/>
                </a:cxn>
                <a:cxn ang="0">
                  <a:pos x="555" y="1523"/>
                </a:cxn>
                <a:cxn ang="0">
                  <a:pos x="500" y="1476"/>
                </a:cxn>
                <a:cxn ang="0">
                  <a:pos x="450" y="1428"/>
                </a:cxn>
                <a:cxn ang="0">
                  <a:pos x="403" y="1379"/>
                </a:cxn>
                <a:cxn ang="0">
                  <a:pos x="359" y="1327"/>
                </a:cxn>
                <a:cxn ang="0">
                  <a:pos x="319" y="1276"/>
                </a:cxn>
                <a:cxn ang="0">
                  <a:pos x="281" y="1225"/>
                </a:cxn>
                <a:cxn ang="0">
                  <a:pos x="247" y="1173"/>
                </a:cxn>
                <a:cxn ang="0">
                  <a:pos x="216" y="1120"/>
                </a:cxn>
                <a:cxn ang="0">
                  <a:pos x="188" y="1069"/>
                </a:cxn>
                <a:cxn ang="0">
                  <a:pos x="161" y="1016"/>
                </a:cxn>
                <a:cxn ang="0">
                  <a:pos x="139" y="964"/>
                </a:cxn>
                <a:cxn ang="0">
                  <a:pos x="118" y="915"/>
                </a:cxn>
                <a:cxn ang="0">
                  <a:pos x="97" y="862"/>
                </a:cxn>
                <a:cxn ang="0">
                  <a:pos x="80" y="814"/>
                </a:cxn>
                <a:cxn ang="0">
                  <a:pos x="64" y="765"/>
                </a:cxn>
                <a:cxn ang="0">
                  <a:pos x="53" y="719"/>
                </a:cxn>
                <a:cxn ang="0">
                  <a:pos x="42" y="673"/>
                </a:cxn>
                <a:cxn ang="0">
                  <a:pos x="32" y="628"/>
                </a:cxn>
                <a:cxn ang="0">
                  <a:pos x="23" y="584"/>
                </a:cxn>
                <a:cxn ang="0">
                  <a:pos x="17" y="546"/>
                </a:cxn>
                <a:cxn ang="0">
                  <a:pos x="11" y="506"/>
                </a:cxn>
                <a:cxn ang="0">
                  <a:pos x="7" y="472"/>
                </a:cxn>
                <a:cxn ang="0">
                  <a:pos x="4" y="437"/>
                </a:cxn>
                <a:cxn ang="0">
                  <a:pos x="2" y="409"/>
                </a:cxn>
                <a:cxn ang="0">
                  <a:pos x="0" y="380"/>
                </a:cxn>
                <a:cxn ang="0">
                  <a:pos x="0" y="356"/>
                </a:cxn>
                <a:cxn ang="0">
                  <a:pos x="0" y="335"/>
                </a:cxn>
                <a:cxn ang="0">
                  <a:pos x="0" y="318"/>
                </a:cxn>
                <a:cxn ang="0">
                  <a:pos x="0" y="302"/>
                </a:cxn>
                <a:cxn ang="0">
                  <a:pos x="0" y="293"/>
                </a:cxn>
                <a:cxn ang="0">
                  <a:pos x="0" y="285"/>
                </a:cxn>
                <a:cxn ang="0">
                  <a:pos x="1541" y="276"/>
                </a:cxn>
              </a:cxnLst>
              <a:rect l="0" t="0" r="r" b="b"/>
              <a:pathLst>
                <a:path w="1563" h="1906">
                  <a:moveTo>
                    <a:pt x="1541" y="276"/>
                  </a:moveTo>
                  <a:lnTo>
                    <a:pt x="1563" y="1906"/>
                  </a:lnTo>
                  <a:lnTo>
                    <a:pt x="1562" y="1906"/>
                  </a:lnTo>
                  <a:lnTo>
                    <a:pt x="1558" y="1906"/>
                  </a:lnTo>
                  <a:lnTo>
                    <a:pt x="1548" y="1906"/>
                  </a:lnTo>
                  <a:lnTo>
                    <a:pt x="1539" y="1906"/>
                  </a:lnTo>
                  <a:lnTo>
                    <a:pt x="1531" y="1904"/>
                  </a:lnTo>
                  <a:lnTo>
                    <a:pt x="1525" y="1904"/>
                  </a:lnTo>
                  <a:lnTo>
                    <a:pt x="1518" y="1902"/>
                  </a:lnTo>
                  <a:lnTo>
                    <a:pt x="1510" y="1902"/>
                  </a:lnTo>
                  <a:lnTo>
                    <a:pt x="1501" y="1902"/>
                  </a:lnTo>
                  <a:lnTo>
                    <a:pt x="1489" y="1900"/>
                  </a:lnTo>
                  <a:lnTo>
                    <a:pt x="1480" y="1900"/>
                  </a:lnTo>
                  <a:lnTo>
                    <a:pt x="1470" y="1900"/>
                  </a:lnTo>
                  <a:lnTo>
                    <a:pt x="1457" y="1898"/>
                  </a:lnTo>
                  <a:lnTo>
                    <a:pt x="1446" y="1896"/>
                  </a:lnTo>
                  <a:lnTo>
                    <a:pt x="1432" y="1894"/>
                  </a:lnTo>
                  <a:lnTo>
                    <a:pt x="1421" y="1892"/>
                  </a:lnTo>
                  <a:lnTo>
                    <a:pt x="1408" y="1890"/>
                  </a:lnTo>
                  <a:lnTo>
                    <a:pt x="1392" y="1889"/>
                  </a:lnTo>
                  <a:lnTo>
                    <a:pt x="1379" y="1887"/>
                  </a:lnTo>
                  <a:lnTo>
                    <a:pt x="1364" y="1885"/>
                  </a:lnTo>
                  <a:lnTo>
                    <a:pt x="1349" y="1883"/>
                  </a:lnTo>
                  <a:lnTo>
                    <a:pt x="1334" y="1879"/>
                  </a:lnTo>
                  <a:lnTo>
                    <a:pt x="1316" y="1875"/>
                  </a:lnTo>
                  <a:lnTo>
                    <a:pt x="1301" y="1873"/>
                  </a:lnTo>
                  <a:lnTo>
                    <a:pt x="1284" y="1869"/>
                  </a:lnTo>
                  <a:lnTo>
                    <a:pt x="1267" y="1866"/>
                  </a:lnTo>
                  <a:lnTo>
                    <a:pt x="1250" y="1862"/>
                  </a:lnTo>
                  <a:lnTo>
                    <a:pt x="1231" y="1858"/>
                  </a:lnTo>
                  <a:lnTo>
                    <a:pt x="1212" y="1852"/>
                  </a:lnTo>
                  <a:lnTo>
                    <a:pt x="1195" y="1847"/>
                  </a:lnTo>
                  <a:lnTo>
                    <a:pt x="1174" y="1841"/>
                  </a:lnTo>
                  <a:lnTo>
                    <a:pt x="1155" y="1837"/>
                  </a:lnTo>
                  <a:lnTo>
                    <a:pt x="1134" y="1831"/>
                  </a:lnTo>
                  <a:lnTo>
                    <a:pt x="1115" y="1824"/>
                  </a:lnTo>
                  <a:lnTo>
                    <a:pt x="1094" y="1818"/>
                  </a:lnTo>
                  <a:lnTo>
                    <a:pt x="1075" y="1812"/>
                  </a:lnTo>
                  <a:lnTo>
                    <a:pt x="1054" y="1805"/>
                  </a:lnTo>
                  <a:lnTo>
                    <a:pt x="1033" y="1797"/>
                  </a:lnTo>
                  <a:lnTo>
                    <a:pt x="1013" y="1788"/>
                  </a:lnTo>
                  <a:lnTo>
                    <a:pt x="992" y="1780"/>
                  </a:lnTo>
                  <a:lnTo>
                    <a:pt x="971" y="1773"/>
                  </a:lnTo>
                  <a:lnTo>
                    <a:pt x="948" y="1763"/>
                  </a:lnTo>
                  <a:lnTo>
                    <a:pt x="927" y="1753"/>
                  </a:lnTo>
                  <a:lnTo>
                    <a:pt x="906" y="1746"/>
                  </a:lnTo>
                  <a:lnTo>
                    <a:pt x="883" y="1734"/>
                  </a:lnTo>
                  <a:lnTo>
                    <a:pt x="862" y="1723"/>
                  </a:lnTo>
                  <a:lnTo>
                    <a:pt x="840" y="1712"/>
                  </a:lnTo>
                  <a:lnTo>
                    <a:pt x="819" y="1700"/>
                  </a:lnTo>
                  <a:lnTo>
                    <a:pt x="796" y="1689"/>
                  </a:lnTo>
                  <a:lnTo>
                    <a:pt x="773" y="1676"/>
                  </a:lnTo>
                  <a:lnTo>
                    <a:pt x="752" y="1662"/>
                  </a:lnTo>
                  <a:lnTo>
                    <a:pt x="729" y="1651"/>
                  </a:lnTo>
                  <a:lnTo>
                    <a:pt x="707" y="1636"/>
                  </a:lnTo>
                  <a:lnTo>
                    <a:pt x="684" y="1620"/>
                  </a:lnTo>
                  <a:lnTo>
                    <a:pt x="663" y="1605"/>
                  </a:lnTo>
                  <a:lnTo>
                    <a:pt x="642" y="1590"/>
                  </a:lnTo>
                  <a:lnTo>
                    <a:pt x="619" y="1575"/>
                  </a:lnTo>
                  <a:lnTo>
                    <a:pt x="596" y="1558"/>
                  </a:lnTo>
                  <a:lnTo>
                    <a:pt x="576" y="1540"/>
                  </a:lnTo>
                  <a:lnTo>
                    <a:pt x="555" y="1523"/>
                  </a:lnTo>
                  <a:lnTo>
                    <a:pt x="526" y="1501"/>
                  </a:lnTo>
                  <a:lnTo>
                    <a:pt x="500" y="1476"/>
                  </a:lnTo>
                  <a:lnTo>
                    <a:pt x="475" y="1451"/>
                  </a:lnTo>
                  <a:lnTo>
                    <a:pt x="450" y="1428"/>
                  </a:lnTo>
                  <a:lnTo>
                    <a:pt x="425" y="1404"/>
                  </a:lnTo>
                  <a:lnTo>
                    <a:pt x="403" y="1379"/>
                  </a:lnTo>
                  <a:lnTo>
                    <a:pt x="380" y="1352"/>
                  </a:lnTo>
                  <a:lnTo>
                    <a:pt x="359" y="1327"/>
                  </a:lnTo>
                  <a:lnTo>
                    <a:pt x="338" y="1303"/>
                  </a:lnTo>
                  <a:lnTo>
                    <a:pt x="319" y="1276"/>
                  </a:lnTo>
                  <a:lnTo>
                    <a:pt x="298" y="1250"/>
                  </a:lnTo>
                  <a:lnTo>
                    <a:pt x="281" y="1225"/>
                  </a:lnTo>
                  <a:lnTo>
                    <a:pt x="262" y="1200"/>
                  </a:lnTo>
                  <a:lnTo>
                    <a:pt x="247" y="1173"/>
                  </a:lnTo>
                  <a:lnTo>
                    <a:pt x="230" y="1147"/>
                  </a:lnTo>
                  <a:lnTo>
                    <a:pt x="216" y="1120"/>
                  </a:lnTo>
                  <a:lnTo>
                    <a:pt x="201" y="1094"/>
                  </a:lnTo>
                  <a:lnTo>
                    <a:pt x="188" y="1069"/>
                  </a:lnTo>
                  <a:lnTo>
                    <a:pt x="173" y="1042"/>
                  </a:lnTo>
                  <a:lnTo>
                    <a:pt x="161" y="1016"/>
                  </a:lnTo>
                  <a:lnTo>
                    <a:pt x="148" y="991"/>
                  </a:lnTo>
                  <a:lnTo>
                    <a:pt x="139" y="964"/>
                  </a:lnTo>
                  <a:lnTo>
                    <a:pt x="127" y="940"/>
                  </a:lnTo>
                  <a:lnTo>
                    <a:pt x="118" y="915"/>
                  </a:lnTo>
                  <a:lnTo>
                    <a:pt x="106" y="888"/>
                  </a:lnTo>
                  <a:lnTo>
                    <a:pt x="97" y="862"/>
                  </a:lnTo>
                  <a:lnTo>
                    <a:pt x="87" y="837"/>
                  </a:lnTo>
                  <a:lnTo>
                    <a:pt x="80" y="814"/>
                  </a:lnTo>
                  <a:lnTo>
                    <a:pt x="72" y="789"/>
                  </a:lnTo>
                  <a:lnTo>
                    <a:pt x="64" y="765"/>
                  </a:lnTo>
                  <a:lnTo>
                    <a:pt x="59" y="742"/>
                  </a:lnTo>
                  <a:lnTo>
                    <a:pt x="53" y="719"/>
                  </a:lnTo>
                  <a:lnTo>
                    <a:pt x="47" y="696"/>
                  </a:lnTo>
                  <a:lnTo>
                    <a:pt x="42" y="673"/>
                  </a:lnTo>
                  <a:lnTo>
                    <a:pt x="36" y="650"/>
                  </a:lnTo>
                  <a:lnTo>
                    <a:pt x="32" y="628"/>
                  </a:lnTo>
                  <a:lnTo>
                    <a:pt x="26" y="605"/>
                  </a:lnTo>
                  <a:lnTo>
                    <a:pt x="23" y="584"/>
                  </a:lnTo>
                  <a:lnTo>
                    <a:pt x="19" y="565"/>
                  </a:lnTo>
                  <a:lnTo>
                    <a:pt x="17" y="546"/>
                  </a:lnTo>
                  <a:lnTo>
                    <a:pt x="15" y="527"/>
                  </a:lnTo>
                  <a:lnTo>
                    <a:pt x="11" y="506"/>
                  </a:lnTo>
                  <a:lnTo>
                    <a:pt x="9" y="489"/>
                  </a:lnTo>
                  <a:lnTo>
                    <a:pt x="7" y="472"/>
                  </a:lnTo>
                  <a:lnTo>
                    <a:pt x="6" y="453"/>
                  </a:lnTo>
                  <a:lnTo>
                    <a:pt x="4" y="437"/>
                  </a:lnTo>
                  <a:lnTo>
                    <a:pt x="2" y="422"/>
                  </a:lnTo>
                  <a:lnTo>
                    <a:pt x="2" y="409"/>
                  </a:lnTo>
                  <a:lnTo>
                    <a:pt x="0" y="394"/>
                  </a:lnTo>
                  <a:lnTo>
                    <a:pt x="0" y="380"/>
                  </a:lnTo>
                  <a:lnTo>
                    <a:pt x="0" y="367"/>
                  </a:lnTo>
                  <a:lnTo>
                    <a:pt x="0" y="356"/>
                  </a:lnTo>
                  <a:lnTo>
                    <a:pt x="0" y="344"/>
                  </a:lnTo>
                  <a:lnTo>
                    <a:pt x="0" y="335"/>
                  </a:lnTo>
                  <a:lnTo>
                    <a:pt x="0" y="325"/>
                  </a:lnTo>
                  <a:lnTo>
                    <a:pt x="0" y="318"/>
                  </a:lnTo>
                  <a:lnTo>
                    <a:pt x="0" y="308"/>
                  </a:lnTo>
                  <a:lnTo>
                    <a:pt x="0" y="302"/>
                  </a:lnTo>
                  <a:lnTo>
                    <a:pt x="0" y="295"/>
                  </a:lnTo>
                  <a:lnTo>
                    <a:pt x="0" y="293"/>
                  </a:lnTo>
                  <a:lnTo>
                    <a:pt x="0" y="285"/>
                  </a:lnTo>
                  <a:lnTo>
                    <a:pt x="0" y="285"/>
                  </a:lnTo>
                  <a:lnTo>
                    <a:pt x="773" y="0"/>
                  </a:lnTo>
                  <a:lnTo>
                    <a:pt x="1541" y="276"/>
                  </a:lnTo>
                  <a:lnTo>
                    <a:pt x="1541" y="276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2093" y="1346"/>
              <a:ext cx="771" cy="782"/>
            </a:xfrm>
            <a:custGeom>
              <a:avLst/>
              <a:gdLst/>
              <a:ahLst/>
              <a:cxnLst>
                <a:cxn ang="0">
                  <a:pos x="2" y="1563"/>
                </a:cxn>
                <a:cxn ang="0">
                  <a:pos x="0" y="1550"/>
                </a:cxn>
                <a:cxn ang="0">
                  <a:pos x="0" y="1535"/>
                </a:cxn>
                <a:cxn ang="0">
                  <a:pos x="0" y="1512"/>
                </a:cxn>
                <a:cxn ang="0">
                  <a:pos x="0" y="1483"/>
                </a:cxn>
                <a:cxn ang="0">
                  <a:pos x="2" y="1449"/>
                </a:cxn>
                <a:cxn ang="0">
                  <a:pos x="4" y="1409"/>
                </a:cxn>
                <a:cxn ang="0">
                  <a:pos x="8" y="1364"/>
                </a:cxn>
                <a:cxn ang="0">
                  <a:pos x="13" y="1314"/>
                </a:cxn>
                <a:cxn ang="0">
                  <a:pos x="25" y="1261"/>
                </a:cxn>
                <a:cxn ang="0">
                  <a:pos x="38" y="1204"/>
                </a:cxn>
                <a:cxn ang="0">
                  <a:pos x="51" y="1141"/>
                </a:cxn>
                <a:cxn ang="0">
                  <a:pos x="70" y="1076"/>
                </a:cxn>
                <a:cxn ang="0">
                  <a:pos x="93" y="1012"/>
                </a:cxn>
                <a:cxn ang="0">
                  <a:pos x="122" y="943"/>
                </a:cxn>
                <a:cxn ang="0">
                  <a:pos x="154" y="871"/>
                </a:cxn>
                <a:cxn ang="0">
                  <a:pos x="192" y="799"/>
                </a:cxn>
                <a:cxn ang="0">
                  <a:pos x="234" y="727"/>
                </a:cxn>
                <a:cxn ang="0">
                  <a:pos x="283" y="654"/>
                </a:cxn>
                <a:cxn ang="0">
                  <a:pos x="338" y="580"/>
                </a:cxn>
                <a:cxn ang="0">
                  <a:pos x="401" y="508"/>
                </a:cxn>
                <a:cxn ang="0">
                  <a:pos x="465" y="438"/>
                </a:cxn>
                <a:cxn ang="0">
                  <a:pos x="528" y="377"/>
                </a:cxn>
                <a:cxn ang="0">
                  <a:pos x="593" y="320"/>
                </a:cxn>
                <a:cxn ang="0">
                  <a:pos x="659" y="270"/>
                </a:cxn>
                <a:cxn ang="0">
                  <a:pos x="728" y="226"/>
                </a:cxn>
                <a:cxn ang="0">
                  <a:pos x="798" y="188"/>
                </a:cxn>
                <a:cxn ang="0">
                  <a:pos x="866" y="152"/>
                </a:cxn>
                <a:cxn ang="0">
                  <a:pos x="935" y="122"/>
                </a:cxn>
                <a:cxn ang="0">
                  <a:pos x="1003" y="97"/>
                </a:cxn>
                <a:cxn ang="0">
                  <a:pos x="1071" y="76"/>
                </a:cxn>
                <a:cxn ang="0">
                  <a:pos x="1134" y="57"/>
                </a:cxn>
                <a:cxn ang="0">
                  <a:pos x="1197" y="42"/>
                </a:cxn>
                <a:cxn ang="0">
                  <a:pos x="1254" y="29"/>
                </a:cxn>
                <a:cxn ang="0">
                  <a:pos x="1309" y="21"/>
                </a:cxn>
                <a:cxn ang="0">
                  <a:pos x="1358" y="12"/>
                </a:cxn>
                <a:cxn ang="0">
                  <a:pos x="1404" y="8"/>
                </a:cxn>
                <a:cxn ang="0">
                  <a:pos x="1444" y="4"/>
                </a:cxn>
                <a:cxn ang="0">
                  <a:pos x="1476" y="2"/>
                </a:cxn>
                <a:cxn ang="0">
                  <a:pos x="1505" y="2"/>
                </a:cxn>
                <a:cxn ang="0">
                  <a:pos x="1526" y="0"/>
                </a:cxn>
                <a:cxn ang="0">
                  <a:pos x="1541" y="0"/>
                </a:cxn>
              </a:cxnLst>
              <a:rect l="0" t="0" r="r" b="b"/>
              <a:pathLst>
                <a:path w="1543" h="1563">
                  <a:moveTo>
                    <a:pt x="1543" y="2"/>
                  </a:moveTo>
                  <a:lnTo>
                    <a:pt x="1543" y="1558"/>
                  </a:lnTo>
                  <a:lnTo>
                    <a:pt x="2" y="1563"/>
                  </a:lnTo>
                  <a:lnTo>
                    <a:pt x="2" y="1560"/>
                  </a:lnTo>
                  <a:lnTo>
                    <a:pt x="2" y="1556"/>
                  </a:lnTo>
                  <a:lnTo>
                    <a:pt x="0" y="1550"/>
                  </a:lnTo>
                  <a:lnTo>
                    <a:pt x="0" y="1546"/>
                  </a:lnTo>
                  <a:lnTo>
                    <a:pt x="0" y="1541"/>
                  </a:lnTo>
                  <a:lnTo>
                    <a:pt x="0" y="1535"/>
                  </a:lnTo>
                  <a:lnTo>
                    <a:pt x="0" y="1527"/>
                  </a:lnTo>
                  <a:lnTo>
                    <a:pt x="0" y="1520"/>
                  </a:lnTo>
                  <a:lnTo>
                    <a:pt x="0" y="1512"/>
                  </a:lnTo>
                  <a:lnTo>
                    <a:pt x="0" y="1502"/>
                  </a:lnTo>
                  <a:lnTo>
                    <a:pt x="0" y="1493"/>
                  </a:lnTo>
                  <a:lnTo>
                    <a:pt x="0" y="1483"/>
                  </a:lnTo>
                  <a:lnTo>
                    <a:pt x="0" y="1472"/>
                  </a:lnTo>
                  <a:lnTo>
                    <a:pt x="2" y="1463"/>
                  </a:lnTo>
                  <a:lnTo>
                    <a:pt x="2" y="1449"/>
                  </a:lnTo>
                  <a:lnTo>
                    <a:pt x="2" y="1436"/>
                  </a:lnTo>
                  <a:lnTo>
                    <a:pt x="2" y="1423"/>
                  </a:lnTo>
                  <a:lnTo>
                    <a:pt x="4" y="1409"/>
                  </a:lnTo>
                  <a:lnTo>
                    <a:pt x="4" y="1394"/>
                  </a:lnTo>
                  <a:lnTo>
                    <a:pt x="8" y="1379"/>
                  </a:lnTo>
                  <a:lnTo>
                    <a:pt x="8" y="1364"/>
                  </a:lnTo>
                  <a:lnTo>
                    <a:pt x="11" y="1348"/>
                  </a:lnTo>
                  <a:lnTo>
                    <a:pt x="11" y="1331"/>
                  </a:lnTo>
                  <a:lnTo>
                    <a:pt x="13" y="1314"/>
                  </a:lnTo>
                  <a:lnTo>
                    <a:pt x="17" y="1295"/>
                  </a:lnTo>
                  <a:lnTo>
                    <a:pt x="21" y="1278"/>
                  </a:lnTo>
                  <a:lnTo>
                    <a:pt x="25" y="1261"/>
                  </a:lnTo>
                  <a:lnTo>
                    <a:pt x="28" y="1242"/>
                  </a:lnTo>
                  <a:lnTo>
                    <a:pt x="32" y="1223"/>
                  </a:lnTo>
                  <a:lnTo>
                    <a:pt x="38" y="1204"/>
                  </a:lnTo>
                  <a:lnTo>
                    <a:pt x="42" y="1183"/>
                  </a:lnTo>
                  <a:lnTo>
                    <a:pt x="47" y="1162"/>
                  </a:lnTo>
                  <a:lnTo>
                    <a:pt x="51" y="1141"/>
                  </a:lnTo>
                  <a:lnTo>
                    <a:pt x="59" y="1120"/>
                  </a:lnTo>
                  <a:lnTo>
                    <a:pt x="65" y="1099"/>
                  </a:lnTo>
                  <a:lnTo>
                    <a:pt x="70" y="1076"/>
                  </a:lnTo>
                  <a:lnTo>
                    <a:pt x="78" y="1056"/>
                  </a:lnTo>
                  <a:lnTo>
                    <a:pt x="87" y="1035"/>
                  </a:lnTo>
                  <a:lnTo>
                    <a:pt x="93" y="1012"/>
                  </a:lnTo>
                  <a:lnTo>
                    <a:pt x="103" y="989"/>
                  </a:lnTo>
                  <a:lnTo>
                    <a:pt x="112" y="966"/>
                  </a:lnTo>
                  <a:lnTo>
                    <a:pt x="122" y="943"/>
                  </a:lnTo>
                  <a:lnTo>
                    <a:pt x="131" y="919"/>
                  </a:lnTo>
                  <a:lnTo>
                    <a:pt x="142" y="896"/>
                  </a:lnTo>
                  <a:lnTo>
                    <a:pt x="154" y="871"/>
                  </a:lnTo>
                  <a:lnTo>
                    <a:pt x="167" y="848"/>
                  </a:lnTo>
                  <a:lnTo>
                    <a:pt x="179" y="824"/>
                  </a:lnTo>
                  <a:lnTo>
                    <a:pt x="192" y="799"/>
                  </a:lnTo>
                  <a:lnTo>
                    <a:pt x="205" y="774"/>
                  </a:lnTo>
                  <a:lnTo>
                    <a:pt x="220" y="751"/>
                  </a:lnTo>
                  <a:lnTo>
                    <a:pt x="234" y="727"/>
                  </a:lnTo>
                  <a:lnTo>
                    <a:pt x="251" y="702"/>
                  </a:lnTo>
                  <a:lnTo>
                    <a:pt x="264" y="679"/>
                  </a:lnTo>
                  <a:lnTo>
                    <a:pt x="283" y="654"/>
                  </a:lnTo>
                  <a:lnTo>
                    <a:pt x="300" y="630"/>
                  </a:lnTo>
                  <a:lnTo>
                    <a:pt x="319" y="605"/>
                  </a:lnTo>
                  <a:lnTo>
                    <a:pt x="338" y="580"/>
                  </a:lnTo>
                  <a:lnTo>
                    <a:pt x="357" y="557"/>
                  </a:lnTo>
                  <a:lnTo>
                    <a:pt x="378" y="533"/>
                  </a:lnTo>
                  <a:lnTo>
                    <a:pt x="401" y="508"/>
                  </a:lnTo>
                  <a:lnTo>
                    <a:pt x="422" y="483"/>
                  </a:lnTo>
                  <a:lnTo>
                    <a:pt x="446" y="460"/>
                  </a:lnTo>
                  <a:lnTo>
                    <a:pt x="465" y="438"/>
                  </a:lnTo>
                  <a:lnTo>
                    <a:pt x="486" y="417"/>
                  </a:lnTo>
                  <a:lnTo>
                    <a:pt x="505" y="396"/>
                  </a:lnTo>
                  <a:lnTo>
                    <a:pt x="528" y="377"/>
                  </a:lnTo>
                  <a:lnTo>
                    <a:pt x="549" y="356"/>
                  </a:lnTo>
                  <a:lnTo>
                    <a:pt x="570" y="339"/>
                  </a:lnTo>
                  <a:lnTo>
                    <a:pt x="593" y="320"/>
                  </a:lnTo>
                  <a:lnTo>
                    <a:pt x="616" y="302"/>
                  </a:lnTo>
                  <a:lnTo>
                    <a:pt x="636" y="285"/>
                  </a:lnTo>
                  <a:lnTo>
                    <a:pt x="659" y="270"/>
                  </a:lnTo>
                  <a:lnTo>
                    <a:pt x="682" y="255"/>
                  </a:lnTo>
                  <a:lnTo>
                    <a:pt x="705" y="240"/>
                  </a:lnTo>
                  <a:lnTo>
                    <a:pt x="728" y="226"/>
                  </a:lnTo>
                  <a:lnTo>
                    <a:pt x="752" y="213"/>
                  </a:lnTo>
                  <a:lnTo>
                    <a:pt x="775" y="200"/>
                  </a:lnTo>
                  <a:lnTo>
                    <a:pt x="798" y="188"/>
                  </a:lnTo>
                  <a:lnTo>
                    <a:pt x="821" y="175"/>
                  </a:lnTo>
                  <a:lnTo>
                    <a:pt x="844" y="164"/>
                  </a:lnTo>
                  <a:lnTo>
                    <a:pt x="866" y="152"/>
                  </a:lnTo>
                  <a:lnTo>
                    <a:pt x="889" y="143"/>
                  </a:lnTo>
                  <a:lnTo>
                    <a:pt x="912" y="131"/>
                  </a:lnTo>
                  <a:lnTo>
                    <a:pt x="935" y="122"/>
                  </a:lnTo>
                  <a:lnTo>
                    <a:pt x="958" y="114"/>
                  </a:lnTo>
                  <a:lnTo>
                    <a:pt x="982" y="107"/>
                  </a:lnTo>
                  <a:lnTo>
                    <a:pt x="1003" y="97"/>
                  </a:lnTo>
                  <a:lnTo>
                    <a:pt x="1026" y="89"/>
                  </a:lnTo>
                  <a:lnTo>
                    <a:pt x="1049" y="82"/>
                  </a:lnTo>
                  <a:lnTo>
                    <a:pt x="1071" y="76"/>
                  </a:lnTo>
                  <a:lnTo>
                    <a:pt x="1090" y="69"/>
                  </a:lnTo>
                  <a:lnTo>
                    <a:pt x="1113" y="63"/>
                  </a:lnTo>
                  <a:lnTo>
                    <a:pt x="1134" y="57"/>
                  </a:lnTo>
                  <a:lnTo>
                    <a:pt x="1155" y="53"/>
                  </a:lnTo>
                  <a:lnTo>
                    <a:pt x="1176" y="46"/>
                  </a:lnTo>
                  <a:lnTo>
                    <a:pt x="1197" y="42"/>
                  </a:lnTo>
                  <a:lnTo>
                    <a:pt x="1216" y="36"/>
                  </a:lnTo>
                  <a:lnTo>
                    <a:pt x="1235" y="34"/>
                  </a:lnTo>
                  <a:lnTo>
                    <a:pt x="1254" y="29"/>
                  </a:lnTo>
                  <a:lnTo>
                    <a:pt x="1271" y="27"/>
                  </a:lnTo>
                  <a:lnTo>
                    <a:pt x="1290" y="23"/>
                  </a:lnTo>
                  <a:lnTo>
                    <a:pt x="1309" y="21"/>
                  </a:lnTo>
                  <a:lnTo>
                    <a:pt x="1324" y="17"/>
                  </a:lnTo>
                  <a:lnTo>
                    <a:pt x="1341" y="13"/>
                  </a:lnTo>
                  <a:lnTo>
                    <a:pt x="1358" y="12"/>
                  </a:lnTo>
                  <a:lnTo>
                    <a:pt x="1374" y="12"/>
                  </a:lnTo>
                  <a:lnTo>
                    <a:pt x="1389" y="8"/>
                  </a:lnTo>
                  <a:lnTo>
                    <a:pt x="1404" y="8"/>
                  </a:lnTo>
                  <a:lnTo>
                    <a:pt x="1417" y="6"/>
                  </a:lnTo>
                  <a:lnTo>
                    <a:pt x="1432" y="6"/>
                  </a:lnTo>
                  <a:lnTo>
                    <a:pt x="1444" y="4"/>
                  </a:lnTo>
                  <a:lnTo>
                    <a:pt x="1455" y="4"/>
                  </a:lnTo>
                  <a:lnTo>
                    <a:pt x="1467" y="2"/>
                  </a:lnTo>
                  <a:lnTo>
                    <a:pt x="1476" y="2"/>
                  </a:lnTo>
                  <a:lnTo>
                    <a:pt x="1488" y="2"/>
                  </a:lnTo>
                  <a:lnTo>
                    <a:pt x="1497" y="2"/>
                  </a:lnTo>
                  <a:lnTo>
                    <a:pt x="1505" y="2"/>
                  </a:lnTo>
                  <a:lnTo>
                    <a:pt x="1512" y="2"/>
                  </a:lnTo>
                  <a:lnTo>
                    <a:pt x="1518" y="0"/>
                  </a:lnTo>
                  <a:lnTo>
                    <a:pt x="1526" y="0"/>
                  </a:lnTo>
                  <a:lnTo>
                    <a:pt x="1529" y="0"/>
                  </a:lnTo>
                  <a:lnTo>
                    <a:pt x="1535" y="0"/>
                  </a:lnTo>
                  <a:lnTo>
                    <a:pt x="1541" y="0"/>
                  </a:lnTo>
                  <a:lnTo>
                    <a:pt x="1543" y="2"/>
                  </a:lnTo>
                  <a:lnTo>
                    <a:pt x="1543" y="2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2864" y="1660"/>
              <a:ext cx="707" cy="1022"/>
            </a:xfrm>
            <a:custGeom>
              <a:avLst/>
              <a:gdLst/>
              <a:ahLst/>
              <a:cxnLst>
                <a:cxn ang="0">
                  <a:pos x="271" y="1696"/>
                </a:cxn>
                <a:cxn ang="0">
                  <a:pos x="915" y="2040"/>
                </a:cxn>
                <a:cxn ang="0">
                  <a:pos x="925" y="2033"/>
                </a:cxn>
                <a:cxn ang="0">
                  <a:pos x="938" y="2021"/>
                </a:cxn>
                <a:cxn ang="0">
                  <a:pos x="950" y="2010"/>
                </a:cxn>
                <a:cxn ang="0">
                  <a:pos x="965" y="1998"/>
                </a:cxn>
                <a:cxn ang="0">
                  <a:pos x="980" y="1983"/>
                </a:cxn>
                <a:cxn ang="0">
                  <a:pos x="999" y="1966"/>
                </a:cxn>
                <a:cxn ang="0">
                  <a:pos x="1018" y="1947"/>
                </a:cxn>
                <a:cxn ang="0">
                  <a:pos x="1039" y="1928"/>
                </a:cxn>
                <a:cxn ang="0">
                  <a:pos x="1058" y="1905"/>
                </a:cxn>
                <a:cxn ang="0">
                  <a:pos x="1081" y="1882"/>
                </a:cxn>
                <a:cxn ang="0">
                  <a:pos x="1103" y="1854"/>
                </a:cxn>
                <a:cxn ang="0">
                  <a:pos x="1126" y="1827"/>
                </a:cxn>
                <a:cxn ang="0">
                  <a:pos x="1149" y="1797"/>
                </a:cxn>
                <a:cxn ang="0">
                  <a:pos x="1174" y="1764"/>
                </a:cxn>
                <a:cxn ang="0">
                  <a:pos x="1197" y="1730"/>
                </a:cxn>
                <a:cxn ang="0">
                  <a:pos x="1219" y="1694"/>
                </a:cxn>
                <a:cxn ang="0">
                  <a:pos x="1242" y="1656"/>
                </a:cxn>
                <a:cxn ang="0">
                  <a:pos x="1263" y="1618"/>
                </a:cxn>
                <a:cxn ang="0">
                  <a:pos x="1284" y="1574"/>
                </a:cxn>
                <a:cxn ang="0">
                  <a:pos x="1305" y="1532"/>
                </a:cxn>
                <a:cxn ang="0">
                  <a:pos x="1324" y="1487"/>
                </a:cxn>
                <a:cxn ang="0">
                  <a:pos x="1341" y="1439"/>
                </a:cxn>
                <a:cxn ang="0">
                  <a:pos x="1358" y="1392"/>
                </a:cxn>
                <a:cxn ang="0">
                  <a:pos x="1371" y="1340"/>
                </a:cxn>
                <a:cxn ang="0">
                  <a:pos x="1385" y="1287"/>
                </a:cxn>
                <a:cxn ang="0">
                  <a:pos x="1394" y="1234"/>
                </a:cxn>
                <a:cxn ang="0">
                  <a:pos x="1402" y="1179"/>
                </a:cxn>
                <a:cxn ang="0">
                  <a:pos x="1407" y="1122"/>
                </a:cxn>
                <a:cxn ang="0">
                  <a:pos x="1411" y="1061"/>
                </a:cxn>
                <a:cxn ang="0">
                  <a:pos x="1413" y="1000"/>
                </a:cxn>
                <a:cxn ang="0">
                  <a:pos x="1413" y="937"/>
                </a:cxn>
                <a:cxn ang="0">
                  <a:pos x="1409" y="876"/>
                </a:cxn>
                <a:cxn ang="0">
                  <a:pos x="1407" y="817"/>
                </a:cxn>
                <a:cxn ang="0">
                  <a:pos x="1400" y="760"/>
                </a:cxn>
                <a:cxn ang="0">
                  <a:pos x="1392" y="707"/>
                </a:cxn>
                <a:cxn ang="0">
                  <a:pos x="1385" y="656"/>
                </a:cxn>
                <a:cxn ang="0">
                  <a:pos x="1375" y="604"/>
                </a:cxn>
                <a:cxn ang="0">
                  <a:pos x="1362" y="557"/>
                </a:cxn>
                <a:cxn ang="0">
                  <a:pos x="1349" y="509"/>
                </a:cxn>
                <a:cxn ang="0">
                  <a:pos x="1335" y="464"/>
                </a:cxn>
                <a:cxn ang="0">
                  <a:pos x="1320" y="424"/>
                </a:cxn>
                <a:cxn ang="0">
                  <a:pos x="1303" y="384"/>
                </a:cxn>
                <a:cxn ang="0">
                  <a:pos x="1286" y="344"/>
                </a:cxn>
                <a:cxn ang="0">
                  <a:pos x="1269" y="308"/>
                </a:cxn>
                <a:cxn ang="0">
                  <a:pos x="1252" y="274"/>
                </a:cxn>
                <a:cxn ang="0">
                  <a:pos x="1235" y="241"/>
                </a:cxn>
                <a:cxn ang="0">
                  <a:pos x="1217" y="211"/>
                </a:cxn>
                <a:cxn ang="0">
                  <a:pos x="1198" y="182"/>
                </a:cxn>
                <a:cxn ang="0">
                  <a:pos x="1181" y="156"/>
                </a:cxn>
                <a:cxn ang="0">
                  <a:pos x="1164" y="131"/>
                </a:cxn>
                <a:cxn ang="0">
                  <a:pos x="1149" y="108"/>
                </a:cxn>
                <a:cxn ang="0">
                  <a:pos x="1134" y="89"/>
                </a:cxn>
                <a:cxn ang="0">
                  <a:pos x="1119" y="70"/>
                </a:cxn>
                <a:cxn ang="0">
                  <a:pos x="1105" y="55"/>
                </a:cxn>
                <a:cxn ang="0">
                  <a:pos x="1092" y="40"/>
                </a:cxn>
                <a:cxn ang="0">
                  <a:pos x="1077" y="23"/>
                </a:cxn>
                <a:cxn ang="0">
                  <a:pos x="1062" y="7"/>
                </a:cxn>
                <a:cxn ang="0">
                  <a:pos x="1052" y="0"/>
                </a:cxn>
                <a:cxn ang="0">
                  <a:pos x="0" y="930"/>
                </a:cxn>
              </a:cxnLst>
              <a:rect l="0" t="0" r="r" b="b"/>
              <a:pathLst>
                <a:path w="1413" h="2044">
                  <a:moveTo>
                    <a:pt x="0" y="930"/>
                  </a:moveTo>
                  <a:lnTo>
                    <a:pt x="271" y="1696"/>
                  </a:lnTo>
                  <a:lnTo>
                    <a:pt x="913" y="2044"/>
                  </a:lnTo>
                  <a:lnTo>
                    <a:pt x="915" y="2040"/>
                  </a:lnTo>
                  <a:lnTo>
                    <a:pt x="919" y="2038"/>
                  </a:lnTo>
                  <a:lnTo>
                    <a:pt x="925" y="2033"/>
                  </a:lnTo>
                  <a:lnTo>
                    <a:pt x="934" y="2025"/>
                  </a:lnTo>
                  <a:lnTo>
                    <a:pt x="938" y="2021"/>
                  </a:lnTo>
                  <a:lnTo>
                    <a:pt x="944" y="2016"/>
                  </a:lnTo>
                  <a:lnTo>
                    <a:pt x="950" y="2010"/>
                  </a:lnTo>
                  <a:lnTo>
                    <a:pt x="957" y="2004"/>
                  </a:lnTo>
                  <a:lnTo>
                    <a:pt x="965" y="1998"/>
                  </a:lnTo>
                  <a:lnTo>
                    <a:pt x="972" y="1991"/>
                  </a:lnTo>
                  <a:lnTo>
                    <a:pt x="980" y="1983"/>
                  </a:lnTo>
                  <a:lnTo>
                    <a:pt x="991" y="1976"/>
                  </a:lnTo>
                  <a:lnTo>
                    <a:pt x="999" y="1966"/>
                  </a:lnTo>
                  <a:lnTo>
                    <a:pt x="1008" y="1958"/>
                  </a:lnTo>
                  <a:lnTo>
                    <a:pt x="1018" y="1947"/>
                  </a:lnTo>
                  <a:lnTo>
                    <a:pt x="1027" y="1939"/>
                  </a:lnTo>
                  <a:lnTo>
                    <a:pt x="1039" y="1928"/>
                  </a:lnTo>
                  <a:lnTo>
                    <a:pt x="1048" y="1917"/>
                  </a:lnTo>
                  <a:lnTo>
                    <a:pt x="1058" y="1905"/>
                  </a:lnTo>
                  <a:lnTo>
                    <a:pt x="1071" y="1894"/>
                  </a:lnTo>
                  <a:lnTo>
                    <a:pt x="1081" y="1882"/>
                  </a:lnTo>
                  <a:lnTo>
                    <a:pt x="1092" y="1869"/>
                  </a:lnTo>
                  <a:lnTo>
                    <a:pt x="1103" y="1854"/>
                  </a:lnTo>
                  <a:lnTo>
                    <a:pt x="1115" y="1842"/>
                  </a:lnTo>
                  <a:lnTo>
                    <a:pt x="1126" y="1827"/>
                  </a:lnTo>
                  <a:lnTo>
                    <a:pt x="1138" y="1812"/>
                  </a:lnTo>
                  <a:lnTo>
                    <a:pt x="1149" y="1797"/>
                  </a:lnTo>
                  <a:lnTo>
                    <a:pt x="1162" y="1782"/>
                  </a:lnTo>
                  <a:lnTo>
                    <a:pt x="1174" y="1764"/>
                  </a:lnTo>
                  <a:lnTo>
                    <a:pt x="1185" y="1749"/>
                  </a:lnTo>
                  <a:lnTo>
                    <a:pt x="1197" y="1730"/>
                  </a:lnTo>
                  <a:lnTo>
                    <a:pt x="1208" y="1713"/>
                  </a:lnTo>
                  <a:lnTo>
                    <a:pt x="1219" y="1694"/>
                  </a:lnTo>
                  <a:lnTo>
                    <a:pt x="1231" y="1675"/>
                  </a:lnTo>
                  <a:lnTo>
                    <a:pt x="1242" y="1656"/>
                  </a:lnTo>
                  <a:lnTo>
                    <a:pt x="1254" y="1637"/>
                  </a:lnTo>
                  <a:lnTo>
                    <a:pt x="1263" y="1618"/>
                  </a:lnTo>
                  <a:lnTo>
                    <a:pt x="1274" y="1597"/>
                  </a:lnTo>
                  <a:lnTo>
                    <a:pt x="1284" y="1574"/>
                  </a:lnTo>
                  <a:lnTo>
                    <a:pt x="1293" y="1555"/>
                  </a:lnTo>
                  <a:lnTo>
                    <a:pt x="1305" y="1532"/>
                  </a:lnTo>
                  <a:lnTo>
                    <a:pt x="1314" y="1510"/>
                  </a:lnTo>
                  <a:lnTo>
                    <a:pt x="1324" y="1487"/>
                  </a:lnTo>
                  <a:lnTo>
                    <a:pt x="1333" y="1464"/>
                  </a:lnTo>
                  <a:lnTo>
                    <a:pt x="1341" y="1439"/>
                  </a:lnTo>
                  <a:lnTo>
                    <a:pt x="1350" y="1416"/>
                  </a:lnTo>
                  <a:lnTo>
                    <a:pt x="1358" y="1392"/>
                  </a:lnTo>
                  <a:lnTo>
                    <a:pt x="1366" y="1365"/>
                  </a:lnTo>
                  <a:lnTo>
                    <a:pt x="1371" y="1340"/>
                  </a:lnTo>
                  <a:lnTo>
                    <a:pt x="1377" y="1314"/>
                  </a:lnTo>
                  <a:lnTo>
                    <a:pt x="1385" y="1287"/>
                  </a:lnTo>
                  <a:lnTo>
                    <a:pt x="1390" y="1262"/>
                  </a:lnTo>
                  <a:lnTo>
                    <a:pt x="1394" y="1234"/>
                  </a:lnTo>
                  <a:lnTo>
                    <a:pt x="1400" y="1207"/>
                  </a:lnTo>
                  <a:lnTo>
                    <a:pt x="1402" y="1179"/>
                  </a:lnTo>
                  <a:lnTo>
                    <a:pt x="1406" y="1150"/>
                  </a:lnTo>
                  <a:lnTo>
                    <a:pt x="1407" y="1122"/>
                  </a:lnTo>
                  <a:lnTo>
                    <a:pt x="1409" y="1091"/>
                  </a:lnTo>
                  <a:lnTo>
                    <a:pt x="1411" y="1061"/>
                  </a:lnTo>
                  <a:lnTo>
                    <a:pt x="1413" y="1032"/>
                  </a:lnTo>
                  <a:lnTo>
                    <a:pt x="1413" y="1000"/>
                  </a:lnTo>
                  <a:lnTo>
                    <a:pt x="1413" y="968"/>
                  </a:lnTo>
                  <a:lnTo>
                    <a:pt x="1413" y="937"/>
                  </a:lnTo>
                  <a:lnTo>
                    <a:pt x="1413" y="907"/>
                  </a:lnTo>
                  <a:lnTo>
                    <a:pt x="1409" y="876"/>
                  </a:lnTo>
                  <a:lnTo>
                    <a:pt x="1409" y="846"/>
                  </a:lnTo>
                  <a:lnTo>
                    <a:pt x="1407" y="817"/>
                  </a:lnTo>
                  <a:lnTo>
                    <a:pt x="1406" y="791"/>
                  </a:lnTo>
                  <a:lnTo>
                    <a:pt x="1400" y="760"/>
                  </a:lnTo>
                  <a:lnTo>
                    <a:pt x="1398" y="734"/>
                  </a:lnTo>
                  <a:lnTo>
                    <a:pt x="1392" y="707"/>
                  </a:lnTo>
                  <a:lnTo>
                    <a:pt x="1390" y="681"/>
                  </a:lnTo>
                  <a:lnTo>
                    <a:pt x="1385" y="656"/>
                  </a:lnTo>
                  <a:lnTo>
                    <a:pt x="1379" y="629"/>
                  </a:lnTo>
                  <a:lnTo>
                    <a:pt x="1375" y="604"/>
                  </a:lnTo>
                  <a:lnTo>
                    <a:pt x="1369" y="582"/>
                  </a:lnTo>
                  <a:lnTo>
                    <a:pt x="1362" y="557"/>
                  </a:lnTo>
                  <a:lnTo>
                    <a:pt x="1354" y="532"/>
                  </a:lnTo>
                  <a:lnTo>
                    <a:pt x="1349" y="509"/>
                  </a:lnTo>
                  <a:lnTo>
                    <a:pt x="1343" y="487"/>
                  </a:lnTo>
                  <a:lnTo>
                    <a:pt x="1335" y="464"/>
                  </a:lnTo>
                  <a:lnTo>
                    <a:pt x="1328" y="443"/>
                  </a:lnTo>
                  <a:lnTo>
                    <a:pt x="1320" y="424"/>
                  </a:lnTo>
                  <a:lnTo>
                    <a:pt x="1312" y="403"/>
                  </a:lnTo>
                  <a:lnTo>
                    <a:pt x="1303" y="384"/>
                  </a:lnTo>
                  <a:lnTo>
                    <a:pt x="1293" y="363"/>
                  </a:lnTo>
                  <a:lnTo>
                    <a:pt x="1286" y="344"/>
                  </a:lnTo>
                  <a:lnTo>
                    <a:pt x="1278" y="325"/>
                  </a:lnTo>
                  <a:lnTo>
                    <a:pt x="1269" y="308"/>
                  </a:lnTo>
                  <a:lnTo>
                    <a:pt x="1261" y="291"/>
                  </a:lnTo>
                  <a:lnTo>
                    <a:pt x="1252" y="274"/>
                  </a:lnTo>
                  <a:lnTo>
                    <a:pt x="1244" y="258"/>
                  </a:lnTo>
                  <a:lnTo>
                    <a:pt x="1235" y="241"/>
                  </a:lnTo>
                  <a:lnTo>
                    <a:pt x="1227" y="226"/>
                  </a:lnTo>
                  <a:lnTo>
                    <a:pt x="1217" y="211"/>
                  </a:lnTo>
                  <a:lnTo>
                    <a:pt x="1210" y="197"/>
                  </a:lnTo>
                  <a:lnTo>
                    <a:pt x="1198" y="182"/>
                  </a:lnTo>
                  <a:lnTo>
                    <a:pt x="1191" y="169"/>
                  </a:lnTo>
                  <a:lnTo>
                    <a:pt x="1181" y="156"/>
                  </a:lnTo>
                  <a:lnTo>
                    <a:pt x="1174" y="144"/>
                  </a:lnTo>
                  <a:lnTo>
                    <a:pt x="1164" y="131"/>
                  </a:lnTo>
                  <a:lnTo>
                    <a:pt x="1157" y="121"/>
                  </a:lnTo>
                  <a:lnTo>
                    <a:pt x="1149" y="108"/>
                  </a:lnTo>
                  <a:lnTo>
                    <a:pt x="1141" y="99"/>
                  </a:lnTo>
                  <a:lnTo>
                    <a:pt x="1134" y="89"/>
                  </a:lnTo>
                  <a:lnTo>
                    <a:pt x="1126" y="80"/>
                  </a:lnTo>
                  <a:lnTo>
                    <a:pt x="1119" y="70"/>
                  </a:lnTo>
                  <a:lnTo>
                    <a:pt x="1113" y="62"/>
                  </a:lnTo>
                  <a:lnTo>
                    <a:pt x="1105" y="55"/>
                  </a:lnTo>
                  <a:lnTo>
                    <a:pt x="1098" y="47"/>
                  </a:lnTo>
                  <a:lnTo>
                    <a:pt x="1092" y="40"/>
                  </a:lnTo>
                  <a:lnTo>
                    <a:pt x="1086" y="34"/>
                  </a:lnTo>
                  <a:lnTo>
                    <a:pt x="1077" y="23"/>
                  </a:lnTo>
                  <a:lnTo>
                    <a:pt x="1069" y="15"/>
                  </a:lnTo>
                  <a:lnTo>
                    <a:pt x="1062" y="7"/>
                  </a:lnTo>
                  <a:lnTo>
                    <a:pt x="1056" y="3"/>
                  </a:lnTo>
                  <a:lnTo>
                    <a:pt x="1052" y="0"/>
                  </a:lnTo>
                  <a:lnTo>
                    <a:pt x="300" y="401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2418" y="1439"/>
              <a:ext cx="974" cy="686"/>
            </a:xfrm>
            <a:custGeom>
              <a:avLst/>
              <a:gdLst/>
              <a:ahLst/>
              <a:cxnLst>
                <a:cxn ang="0">
                  <a:pos x="239" y="1084"/>
                </a:cxn>
                <a:cxn ang="0">
                  <a:pos x="1949" y="449"/>
                </a:cxn>
                <a:cxn ang="0">
                  <a:pos x="1943" y="445"/>
                </a:cxn>
                <a:cxn ang="0">
                  <a:pos x="1934" y="432"/>
                </a:cxn>
                <a:cxn ang="0">
                  <a:pos x="1915" y="411"/>
                </a:cxn>
                <a:cxn ang="0">
                  <a:pos x="1903" y="398"/>
                </a:cxn>
                <a:cxn ang="0">
                  <a:pos x="1890" y="385"/>
                </a:cxn>
                <a:cxn ang="0">
                  <a:pos x="1873" y="369"/>
                </a:cxn>
                <a:cxn ang="0">
                  <a:pos x="1856" y="352"/>
                </a:cxn>
                <a:cxn ang="0">
                  <a:pos x="1837" y="335"/>
                </a:cxn>
                <a:cxn ang="0">
                  <a:pos x="1816" y="318"/>
                </a:cxn>
                <a:cxn ang="0">
                  <a:pos x="1793" y="299"/>
                </a:cxn>
                <a:cxn ang="0">
                  <a:pos x="1768" y="278"/>
                </a:cxn>
                <a:cxn ang="0">
                  <a:pos x="1742" y="259"/>
                </a:cxn>
                <a:cxn ang="0">
                  <a:pos x="1713" y="240"/>
                </a:cxn>
                <a:cxn ang="0">
                  <a:pos x="1681" y="221"/>
                </a:cxn>
                <a:cxn ang="0">
                  <a:pos x="1649" y="200"/>
                </a:cxn>
                <a:cxn ang="0">
                  <a:pos x="1615" y="181"/>
                </a:cxn>
                <a:cxn ang="0">
                  <a:pos x="1578" y="160"/>
                </a:cxn>
                <a:cxn ang="0">
                  <a:pos x="1540" y="141"/>
                </a:cxn>
                <a:cxn ang="0">
                  <a:pos x="1499" y="122"/>
                </a:cxn>
                <a:cxn ang="0">
                  <a:pos x="1457" y="105"/>
                </a:cxn>
                <a:cxn ang="0">
                  <a:pos x="1413" y="88"/>
                </a:cxn>
                <a:cxn ang="0">
                  <a:pos x="1366" y="73"/>
                </a:cxn>
                <a:cxn ang="0">
                  <a:pos x="1318" y="58"/>
                </a:cxn>
                <a:cxn ang="0">
                  <a:pos x="1267" y="44"/>
                </a:cxn>
                <a:cxn ang="0">
                  <a:pos x="1216" y="31"/>
                </a:cxn>
                <a:cxn ang="0">
                  <a:pos x="1161" y="21"/>
                </a:cxn>
                <a:cxn ang="0">
                  <a:pos x="1104" y="12"/>
                </a:cxn>
                <a:cxn ang="0">
                  <a:pos x="1045" y="4"/>
                </a:cxn>
                <a:cxn ang="0">
                  <a:pos x="986" y="0"/>
                </a:cxn>
                <a:cxn ang="0">
                  <a:pos x="923" y="0"/>
                </a:cxn>
                <a:cxn ang="0">
                  <a:pos x="862" y="2"/>
                </a:cxn>
                <a:cxn ang="0">
                  <a:pos x="805" y="6"/>
                </a:cxn>
                <a:cxn ang="0">
                  <a:pos x="750" y="12"/>
                </a:cxn>
                <a:cxn ang="0">
                  <a:pos x="695" y="19"/>
                </a:cxn>
                <a:cxn ang="0">
                  <a:pos x="644" y="27"/>
                </a:cxn>
                <a:cxn ang="0">
                  <a:pos x="594" y="37"/>
                </a:cxn>
                <a:cxn ang="0">
                  <a:pos x="547" y="50"/>
                </a:cxn>
                <a:cxn ang="0">
                  <a:pos x="501" y="61"/>
                </a:cxn>
                <a:cxn ang="0">
                  <a:pos x="458" y="75"/>
                </a:cxn>
                <a:cxn ang="0">
                  <a:pos x="416" y="90"/>
                </a:cxn>
                <a:cxn ang="0">
                  <a:pos x="378" y="105"/>
                </a:cxn>
                <a:cxn ang="0">
                  <a:pos x="340" y="120"/>
                </a:cxn>
                <a:cxn ang="0">
                  <a:pos x="304" y="137"/>
                </a:cxn>
                <a:cxn ang="0">
                  <a:pos x="270" y="155"/>
                </a:cxn>
                <a:cxn ang="0">
                  <a:pos x="239" y="172"/>
                </a:cxn>
                <a:cxn ang="0">
                  <a:pos x="211" y="187"/>
                </a:cxn>
                <a:cxn ang="0">
                  <a:pos x="182" y="204"/>
                </a:cxn>
                <a:cxn ang="0">
                  <a:pos x="156" y="221"/>
                </a:cxn>
                <a:cxn ang="0">
                  <a:pos x="133" y="236"/>
                </a:cxn>
                <a:cxn ang="0">
                  <a:pos x="110" y="252"/>
                </a:cxn>
                <a:cxn ang="0">
                  <a:pos x="91" y="267"/>
                </a:cxn>
                <a:cxn ang="0">
                  <a:pos x="74" y="280"/>
                </a:cxn>
                <a:cxn ang="0">
                  <a:pos x="59" y="293"/>
                </a:cxn>
                <a:cxn ang="0">
                  <a:pos x="43" y="307"/>
                </a:cxn>
                <a:cxn ang="0">
                  <a:pos x="32" y="316"/>
                </a:cxn>
                <a:cxn ang="0">
                  <a:pos x="13" y="335"/>
                </a:cxn>
                <a:cxn ang="0">
                  <a:pos x="2" y="347"/>
                </a:cxn>
                <a:cxn ang="0">
                  <a:pos x="0" y="352"/>
                </a:cxn>
              </a:cxnLst>
              <a:rect l="0" t="0" r="r" b="b"/>
              <a:pathLst>
                <a:path w="1949" h="1372">
                  <a:moveTo>
                    <a:pt x="0" y="352"/>
                  </a:moveTo>
                  <a:lnTo>
                    <a:pt x="239" y="1084"/>
                  </a:lnTo>
                  <a:lnTo>
                    <a:pt x="893" y="1372"/>
                  </a:lnTo>
                  <a:lnTo>
                    <a:pt x="1949" y="449"/>
                  </a:lnTo>
                  <a:lnTo>
                    <a:pt x="1947" y="447"/>
                  </a:lnTo>
                  <a:lnTo>
                    <a:pt x="1943" y="445"/>
                  </a:lnTo>
                  <a:lnTo>
                    <a:pt x="1939" y="438"/>
                  </a:lnTo>
                  <a:lnTo>
                    <a:pt x="1934" y="432"/>
                  </a:lnTo>
                  <a:lnTo>
                    <a:pt x="1924" y="423"/>
                  </a:lnTo>
                  <a:lnTo>
                    <a:pt x="1915" y="411"/>
                  </a:lnTo>
                  <a:lnTo>
                    <a:pt x="1909" y="404"/>
                  </a:lnTo>
                  <a:lnTo>
                    <a:pt x="1903" y="398"/>
                  </a:lnTo>
                  <a:lnTo>
                    <a:pt x="1896" y="392"/>
                  </a:lnTo>
                  <a:lnTo>
                    <a:pt x="1890" y="385"/>
                  </a:lnTo>
                  <a:lnTo>
                    <a:pt x="1881" y="377"/>
                  </a:lnTo>
                  <a:lnTo>
                    <a:pt x="1873" y="369"/>
                  </a:lnTo>
                  <a:lnTo>
                    <a:pt x="1865" y="360"/>
                  </a:lnTo>
                  <a:lnTo>
                    <a:pt x="1856" y="352"/>
                  </a:lnTo>
                  <a:lnTo>
                    <a:pt x="1846" y="345"/>
                  </a:lnTo>
                  <a:lnTo>
                    <a:pt x="1837" y="335"/>
                  </a:lnTo>
                  <a:lnTo>
                    <a:pt x="1825" y="326"/>
                  </a:lnTo>
                  <a:lnTo>
                    <a:pt x="1816" y="318"/>
                  </a:lnTo>
                  <a:lnTo>
                    <a:pt x="1805" y="309"/>
                  </a:lnTo>
                  <a:lnTo>
                    <a:pt x="1793" y="299"/>
                  </a:lnTo>
                  <a:lnTo>
                    <a:pt x="1780" y="290"/>
                  </a:lnTo>
                  <a:lnTo>
                    <a:pt x="1768" y="278"/>
                  </a:lnTo>
                  <a:lnTo>
                    <a:pt x="1755" y="269"/>
                  </a:lnTo>
                  <a:lnTo>
                    <a:pt x="1742" y="259"/>
                  </a:lnTo>
                  <a:lnTo>
                    <a:pt x="1729" y="250"/>
                  </a:lnTo>
                  <a:lnTo>
                    <a:pt x="1713" y="240"/>
                  </a:lnTo>
                  <a:lnTo>
                    <a:pt x="1698" y="231"/>
                  </a:lnTo>
                  <a:lnTo>
                    <a:pt x="1681" y="221"/>
                  </a:lnTo>
                  <a:lnTo>
                    <a:pt x="1666" y="210"/>
                  </a:lnTo>
                  <a:lnTo>
                    <a:pt x="1649" y="200"/>
                  </a:lnTo>
                  <a:lnTo>
                    <a:pt x="1632" y="191"/>
                  </a:lnTo>
                  <a:lnTo>
                    <a:pt x="1615" y="181"/>
                  </a:lnTo>
                  <a:lnTo>
                    <a:pt x="1596" y="170"/>
                  </a:lnTo>
                  <a:lnTo>
                    <a:pt x="1578" y="160"/>
                  </a:lnTo>
                  <a:lnTo>
                    <a:pt x="1559" y="151"/>
                  </a:lnTo>
                  <a:lnTo>
                    <a:pt x="1540" y="141"/>
                  </a:lnTo>
                  <a:lnTo>
                    <a:pt x="1520" y="132"/>
                  </a:lnTo>
                  <a:lnTo>
                    <a:pt x="1499" y="122"/>
                  </a:lnTo>
                  <a:lnTo>
                    <a:pt x="1478" y="113"/>
                  </a:lnTo>
                  <a:lnTo>
                    <a:pt x="1457" y="105"/>
                  </a:lnTo>
                  <a:lnTo>
                    <a:pt x="1434" y="96"/>
                  </a:lnTo>
                  <a:lnTo>
                    <a:pt x="1413" y="88"/>
                  </a:lnTo>
                  <a:lnTo>
                    <a:pt x="1389" y="80"/>
                  </a:lnTo>
                  <a:lnTo>
                    <a:pt x="1366" y="73"/>
                  </a:lnTo>
                  <a:lnTo>
                    <a:pt x="1341" y="63"/>
                  </a:lnTo>
                  <a:lnTo>
                    <a:pt x="1318" y="58"/>
                  </a:lnTo>
                  <a:lnTo>
                    <a:pt x="1292" y="50"/>
                  </a:lnTo>
                  <a:lnTo>
                    <a:pt x="1267" y="44"/>
                  </a:lnTo>
                  <a:lnTo>
                    <a:pt x="1242" y="37"/>
                  </a:lnTo>
                  <a:lnTo>
                    <a:pt x="1216" y="31"/>
                  </a:lnTo>
                  <a:lnTo>
                    <a:pt x="1187" y="25"/>
                  </a:lnTo>
                  <a:lnTo>
                    <a:pt x="1161" y="21"/>
                  </a:lnTo>
                  <a:lnTo>
                    <a:pt x="1132" y="16"/>
                  </a:lnTo>
                  <a:lnTo>
                    <a:pt x="1104" y="12"/>
                  </a:lnTo>
                  <a:lnTo>
                    <a:pt x="1073" y="8"/>
                  </a:lnTo>
                  <a:lnTo>
                    <a:pt x="1045" y="4"/>
                  </a:lnTo>
                  <a:lnTo>
                    <a:pt x="1014" y="2"/>
                  </a:lnTo>
                  <a:lnTo>
                    <a:pt x="986" y="0"/>
                  </a:lnTo>
                  <a:lnTo>
                    <a:pt x="953" y="0"/>
                  </a:lnTo>
                  <a:lnTo>
                    <a:pt x="923" y="0"/>
                  </a:lnTo>
                  <a:lnTo>
                    <a:pt x="893" y="0"/>
                  </a:lnTo>
                  <a:lnTo>
                    <a:pt x="862" y="2"/>
                  </a:lnTo>
                  <a:lnTo>
                    <a:pt x="834" y="4"/>
                  </a:lnTo>
                  <a:lnTo>
                    <a:pt x="805" y="6"/>
                  </a:lnTo>
                  <a:lnTo>
                    <a:pt x="777" y="8"/>
                  </a:lnTo>
                  <a:lnTo>
                    <a:pt x="750" y="12"/>
                  </a:lnTo>
                  <a:lnTo>
                    <a:pt x="722" y="16"/>
                  </a:lnTo>
                  <a:lnTo>
                    <a:pt x="695" y="19"/>
                  </a:lnTo>
                  <a:lnTo>
                    <a:pt x="668" y="23"/>
                  </a:lnTo>
                  <a:lnTo>
                    <a:pt x="644" y="27"/>
                  </a:lnTo>
                  <a:lnTo>
                    <a:pt x="617" y="31"/>
                  </a:lnTo>
                  <a:lnTo>
                    <a:pt x="594" y="37"/>
                  </a:lnTo>
                  <a:lnTo>
                    <a:pt x="570" y="44"/>
                  </a:lnTo>
                  <a:lnTo>
                    <a:pt x="547" y="50"/>
                  </a:lnTo>
                  <a:lnTo>
                    <a:pt x="524" y="56"/>
                  </a:lnTo>
                  <a:lnTo>
                    <a:pt x="501" y="61"/>
                  </a:lnTo>
                  <a:lnTo>
                    <a:pt x="478" y="69"/>
                  </a:lnTo>
                  <a:lnTo>
                    <a:pt x="458" y="75"/>
                  </a:lnTo>
                  <a:lnTo>
                    <a:pt x="435" y="82"/>
                  </a:lnTo>
                  <a:lnTo>
                    <a:pt x="416" y="90"/>
                  </a:lnTo>
                  <a:lnTo>
                    <a:pt x="395" y="97"/>
                  </a:lnTo>
                  <a:lnTo>
                    <a:pt x="378" y="105"/>
                  </a:lnTo>
                  <a:lnTo>
                    <a:pt x="359" y="113"/>
                  </a:lnTo>
                  <a:lnTo>
                    <a:pt x="340" y="120"/>
                  </a:lnTo>
                  <a:lnTo>
                    <a:pt x="321" y="128"/>
                  </a:lnTo>
                  <a:lnTo>
                    <a:pt x="304" y="137"/>
                  </a:lnTo>
                  <a:lnTo>
                    <a:pt x="287" y="145"/>
                  </a:lnTo>
                  <a:lnTo>
                    <a:pt x="270" y="155"/>
                  </a:lnTo>
                  <a:lnTo>
                    <a:pt x="254" y="162"/>
                  </a:lnTo>
                  <a:lnTo>
                    <a:pt x="239" y="172"/>
                  </a:lnTo>
                  <a:lnTo>
                    <a:pt x="224" y="179"/>
                  </a:lnTo>
                  <a:lnTo>
                    <a:pt x="211" y="187"/>
                  </a:lnTo>
                  <a:lnTo>
                    <a:pt x="195" y="194"/>
                  </a:lnTo>
                  <a:lnTo>
                    <a:pt x="182" y="204"/>
                  </a:lnTo>
                  <a:lnTo>
                    <a:pt x="169" y="212"/>
                  </a:lnTo>
                  <a:lnTo>
                    <a:pt x="156" y="221"/>
                  </a:lnTo>
                  <a:lnTo>
                    <a:pt x="144" y="229"/>
                  </a:lnTo>
                  <a:lnTo>
                    <a:pt x="133" y="236"/>
                  </a:lnTo>
                  <a:lnTo>
                    <a:pt x="121" y="244"/>
                  </a:lnTo>
                  <a:lnTo>
                    <a:pt x="110" y="252"/>
                  </a:lnTo>
                  <a:lnTo>
                    <a:pt x="100" y="259"/>
                  </a:lnTo>
                  <a:lnTo>
                    <a:pt x="91" y="267"/>
                  </a:lnTo>
                  <a:lnTo>
                    <a:pt x="81" y="272"/>
                  </a:lnTo>
                  <a:lnTo>
                    <a:pt x="74" y="280"/>
                  </a:lnTo>
                  <a:lnTo>
                    <a:pt x="64" y="286"/>
                  </a:lnTo>
                  <a:lnTo>
                    <a:pt x="59" y="293"/>
                  </a:lnTo>
                  <a:lnTo>
                    <a:pt x="49" y="299"/>
                  </a:lnTo>
                  <a:lnTo>
                    <a:pt x="43" y="307"/>
                  </a:lnTo>
                  <a:lnTo>
                    <a:pt x="36" y="312"/>
                  </a:lnTo>
                  <a:lnTo>
                    <a:pt x="32" y="316"/>
                  </a:lnTo>
                  <a:lnTo>
                    <a:pt x="21" y="326"/>
                  </a:lnTo>
                  <a:lnTo>
                    <a:pt x="13" y="335"/>
                  </a:lnTo>
                  <a:lnTo>
                    <a:pt x="5" y="341"/>
                  </a:lnTo>
                  <a:lnTo>
                    <a:pt x="2" y="347"/>
                  </a:lnTo>
                  <a:lnTo>
                    <a:pt x="0" y="348"/>
                  </a:lnTo>
                  <a:lnTo>
                    <a:pt x="0" y="352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2338" y="2125"/>
              <a:ext cx="982" cy="710"/>
            </a:xfrm>
            <a:custGeom>
              <a:avLst/>
              <a:gdLst/>
              <a:ahLst/>
              <a:cxnLst>
                <a:cxn ang="0">
                  <a:pos x="1965" y="1114"/>
                </a:cxn>
                <a:cxn ang="0">
                  <a:pos x="1961" y="1116"/>
                </a:cxn>
                <a:cxn ang="0">
                  <a:pos x="1949" y="1125"/>
                </a:cxn>
                <a:cxn ang="0">
                  <a:pos x="1930" y="1141"/>
                </a:cxn>
                <a:cxn ang="0">
                  <a:pos x="1919" y="1148"/>
                </a:cxn>
                <a:cxn ang="0">
                  <a:pos x="1908" y="1160"/>
                </a:cxn>
                <a:cxn ang="0">
                  <a:pos x="1890" y="1169"/>
                </a:cxn>
                <a:cxn ang="0">
                  <a:pos x="1873" y="1181"/>
                </a:cxn>
                <a:cxn ang="0">
                  <a:pos x="1854" y="1194"/>
                </a:cxn>
                <a:cxn ang="0">
                  <a:pos x="1835" y="1207"/>
                </a:cxn>
                <a:cxn ang="0">
                  <a:pos x="1813" y="1221"/>
                </a:cxn>
                <a:cxn ang="0">
                  <a:pos x="1788" y="1234"/>
                </a:cxn>
                <a:cxn ang="0">
                  <a:pos x="1763" y="1249"/>
                </a:cxn>
                <a:cxn ang="0">
                  <a:pos x="1737" y="1264"/>
                </a:cxn>
                <a:cxn ang="0">
                  <a:pos x="1706" y="1278"/>
                </a:cxn>
                <a:cxn ang="0">
                  <a:pos x="1674" y="1291"/>
                </a:cxn>
                <a:cxn ang="0">
                  <a:pos x="1642" y="1304"/>
                </a:cxn>
                <a:cxn ang="0">
                  <a:pos x="1607" y="1319"/>
                </a:cxn>
                <a:cxn ang="0">
                  <a:pos x="1571" y="1333"/>
                </a:cxn>
                <a:cxn ang="0">
                  <a:pos x="1533" y="1344"/>
                </a:cxn>
                <a:cxn ang="0">
                  <a:pos x="1493" y="1357"/>
                </a:cxn>
                <a:cxn ang="0">
                  <a:pos x="1454" y="1369"/>
                </a:cxn>
                <a:cxn ang="0">
                  <a:pos x="1408" y="1378"/>
                </a:cxn>
                <a:cxn ang="0">
                  <a:pos x="1364" y="1388"/>
                </a:cxn>
                <a:cxn ang="0">
                  <a:pos x="1315" y="1396"/>
                </a:cxn>
                <a:cxn ang="0">
                  <a:pos x="1267" y="1403"/>
                </a:cxn>
                <a:cxn ang="0">
                  <a:pos x="1218" y="1409"/>
                </a:cxn>
                <a:cxn ang="0">
                  <a:pos x="1165" y="1415"/>
                </a:cxn>
                <a:cxn ang="0">
                  <a:pos x="1112" y="1418"/>
                </a:cxn>
                <a:cxn ang="0">
                  <a:pos x="1058" y="1420"/>
                </a:cxn>
                <a:cxn ang="0">
                  <a:pos x="994" y="1418"/>
                </a:cxn>
                <a:cxn ang="0">
                  <a:pos x="931" y="1413"/>
                </a:cxn>
                <a:cxn ang="0">
                  <a:pos x="872" y="1405"/>
                </a:cxn>
                <a:cxn ang="0">
                  <a:pos x="815" y="1396"/>
                </a:cxn>
                <a:cxn ang="0">
                  <a:pos x="758" y="1382"/>
                </a:cxn>
                <a:cxn ang="0">
                  <a:pos x="705" y="1371"/>
                </a:cxn>
                <a:cxn ang="0">
                  <a:pos x="654" y="1354"/>
                </a:cxn>
                <a:cxn ang="0">
                  <a:pos x="604" y="1337"/>
                </a:cxn>
                <a:cxn ang="0">
                  <a:pos x="555" y="1318"/>
                </a:cxn>
                <a:cxn ang="0">
                  <a:pos x="509" y="1297"/>
                </a:cxn>
                <a:cxn ang="0">
                  <a:pos x="464" y="1276"/>
                </a:cxn>
                <a:cxn ang="0">
                  <a:pos x="422" y="1255"/>
                </a:cxn>
                <a:cxn ang="0">
                  <a:pos x="382" y="1230"/>
                </a:cxn>
                <a:cxn ang="0">
                  <a:pos x="344" y="1207"/>
                </a:cxn>
                <a:cxn ang="0">
                  <a:pos x="308" y="1183"/>
                </a:cxn>
                <a:cxn ang="0">
                  <a:pos x="274" y="1158"/>
                </a:cxn>
                <a:cxn ang="0">
                  <a:pos x="240" y="1133"/>
                </a:cxn>
                <a:cxn ang="0">
                  <a:pos x="209" y="1108"/>
                </a:cxn>
                <a:cxn ang="0">
                  <a:pos x="179" y="1086"/>
                </a:cxn>
                <a:cxn ang="0">
                  <a:pos x="154" y="1063"/>
                </a:cxn>
                <a:cxn ang="0">
                  <a:pos x="129" y="1038"/>
                </a:cxn>
                <a:cxn ang="0">
                  <a:pos x="107" y="1017"/>
                </a:cxn>
                <a:cxn ang="0">
                  <a:pos x="86" y="998"/>
                </a:cxn>
                <a:cxn ang="0">
                  <a:pos x="69" y="979"/>
                </a:cxn>
                <a:cxn ang="0">
                  <a:pos x="51" y="960"/>
                </a:cxn>
                <a:cxn ang="0">
                  <a:pos x="38" y="945"/>
                </a:cxn>
                <a:cxn ang="0">
                  <a:pos x="25" y="930"/>
                </a:cxn>
                <a:cxn ang="0">
                  <a:pos x="15" y="920"/>
                </a:cxn>
                <a:cxn ang="0">
                  <a:pos x="4" y="903"/>
                </a:cxn>
                <a:cxn ang="0">
                  <a:pos x="0" y="897"/>
                </a:cxn>
                <a:cxn ang="0">
                  <a:pos x="1053" y="0"/>
                </a:cxn>
              </a:cxnLst>
              <a:rect l="0" t="0" r="r" b="b"/>
              <a:pathLst>
                <a:path w="1965" h="1420">
                  <a:moveTo>
                    <a:pt x="1053" y="0"/>
                  </a:moveTo>
                  <a:lnTo>
                    <a:pt x="1965" y="1114"/>
                  </a:lnTo>
                  <a:lnTo>
                    <a:pt x="1963" y="1114"/>
                  </a:lnTo>
                  <a:lnTo>
                    <a:pt x="1961" y="1116"/>
                  </a:lnTo>
                  <a:lnTo>
                    <a:pt x="1955" y="1118"/>
                  </a:lnTo>
                  <a:lnTo>
                    <a:pt x="1949" y="1125"/>
                  </a:lnTo>
                  <a:lnTo>
                    <a:pt x="1940" y="1131"/>
                  </a:lnTo>
                  <a:lnTo>
                    <a:pt x="1930" y="1141"/>
                  </a:lnTo>
                  <a:lnTo>
                    <a:pt x="1925" y="1144"/>
                  </a:lnTo>
                  <a:lnTo>
                    <a:pt x="1919" y="1148"/>
                  </a:lnTo>
                  <a:lnTo>
                    <a:pt x="1913" y="1154"/>
                  </a:lnTo>
                  <a:lnTo>
                    <a:pt x="1908" y="1160"/>
                  </a:lnTo>
                  <a:lnTo>
                    <a:pt x="1898" y="1164"/>
                  </a:lnTo>
                  <a:lnTo>
                    <a:pt x="1890" y="1169"/>
                  </a:lnTo>
                  <a:lnTo>
                    <a:pt x="1883" y="1175"/>
                  </a:lnTo>
                  <a:lnTo>
                    <a:pt x="1873" y="1181"/>
                  </a:lnTo>
                  <a:lnTo>
                    <a:pt x="1864" y="1188"/>
                  </a:lnTo>
                  <a:lnTo>
                    <a:pt x="1854" y="1194"/>
                  </a:lnTo>
                  <a:lnTo>
                    <a:pt x="1845" y="1202"/>
                  </a:lnTo>
                  <a:lnTo>
                    <a:pt x="1835" y="1207"/>
                  </a:lnTo>
                  <a:lnTo>
                    <a:pt x="1822" y="1215"/>
                  </a:lnTo>
                  <a:lnTo>
                    <a:pt x="1813" y="1221"/>
                  </a:lnTo>
                  <a:lnTo>
                    <a:pt x="1799" y="1226"/>
                  </a:lnTo>
                  <a:lnTo>
                    <a:pt x="1788" y="1234"/>
                  </a:lnTo>
                  <a:lnTo>
                    <a:pt x="1775" y="1241"/>
                  </a:lnTo>
                  <a:lnTo>
                    <a:pt x="1763" y="1249"/>
                  </a:lnTo>
                  <a:lnTo>
                    <a:pt x="1750" y="1257"/>
                  </a:lnTo>
                  <a:lnTo>
                    <a:pt x="1737" y="1264"/>
                  </a:lnTo>
                  <a:lnTo>
                    <a:pt x="1721" y="1270"/>
                  </a:lnTo>
                  <a:lnTo>
                    <a:pt x="1706" y="1278"/>
                  </a:lnTo>
                  <a:lnTo>
                    <a:pt x="1689" y="1283"/>
                  </a:lnTo>
                  <a:lnTo>
                    <a:pt x="1674" y="1291"/>
                  </a:lnTo>
                  <a:lnTo>
                    <a:pt x="1659" y="1297"/>
                  </a:lnTo>
                  <a:lnTo>
                    <a:pt x="1642" y="1304"/>
                  </a:lnTo>
                  <a:lnTo>
                    <a:pt x="1624" y="1312"/>
                  </a:lnTo>
                  <a:lnTo>
                    <a:pt x="1607" y="1319"/>
                  </a:lnTo>
                  <a:lnTo>
                    <a:pt x="1590" y="1325"/>
                  </a:lnTo>
                  <a:lnTo>
                    <a:pt x="1571" y="1333"/>
                  </a:lnTo>
                  <a:lnTo>
                    <a:pt x="1552" y="1338"/>
                  </a:lnTo>
                  <a:lnTo>
                    <a:pt x="1533" y="1344"/>
                  </a:lnTo>
                  <a:lnTo>
                    <a:pt x="1514" y="1350"/>
                  </a:lnTo>
                  <a:lnTo>
                    <a:pt x="1493" y="1357"/>
                  </a:lnTo>
                  <a:lnTo>
                    <a:pt x="1474" y="1363"/>
                  </a:lnTo>
                  <a:lnTo>
                    <a:pt x="1454" y="1369"/>
                  </a:lnTo>
                  <a:lnTo>
                    <a:pt x="1431" y="1373"/>
                  </a:lnTo>
                  <a:lnTo>
                    <a:pt x="1408" y="1378"/>
                  </a:lnTo>
                  <a:lnTo>
                    <a:pt x="1387" y="1382"/>
                  </a:lnTo>
                  <a:lnTo>
                    <a:pt x="1364" y="1388"/>
                  </a:lnTo>
                  <a:lnTo>
                    <a:pt x="1340" y="1392"/>
                  </a:lnTo>
                  <a:lnTo>
                    <a:pt x="1315" y="1396"/>
                  </a:lnTo>
                  <a:lnTo>
                    <a:pt x="1292" y="1399"/>
                  </a:lnTo>
                  <a:lnTo>
                    <a:pt x="1267" y="1403"/>
                  </a:lnTo>
                  <a:lnTo>
                    <a:pt x="1243" y="1405"/>
                  </a:lnTo>
                  <a:lnTo>
                    <a:pt x="1218" y="1409"/>
                  </a:lnTo>
                  <a:lnTo>
                    <a:pt x="1191" y="1411"/>
                  </a:lnTo>
                  <a:lnTo>
                    <a:pt x="1165" y="1415"/>
                  </a:lnTo>
                  <a:lnTo>
                    <a:pt x="1138" y="1416"/>
                  </a:lnTo>
                  <a:lnTo>
                    <a:pt x="1112" y="1418"/>
                  </a:lnTo>
                  <a:lnTo>
                    <a:pt x="1085" y="1418"/>
                  </a:lnTo>
                  <a:lnTo>
                    <a:pt x="1058" y="1420"/>
                  </a:lnTo>
                  <a:lnTo>
                    <a:pt x="1024" y="1418"/>
                  </a:lnTo>
                  <a:lnTo>
                    <a:pt x="994" y="1418"/>
                  </a:lnTo>
                  <a:lnTo>
                    <a:pt x="961" y="1416"/>
                  </a:lnTo>
                  <a:lnTo>
                    <a:pt x="931" y="1413"/>
                  </a:lnTo>
                  <a:lnTo>
                    <a:pt x="903" y="1409"/>
                  </a:lnTo>
                  <a:lnTo>
                    <a:pt x="872" y="1405"/>
                  </a:lnTo>
                  <a:lnTo>
                    <a:pt x="844" y="1401"/>
                  </a:lnTo>
                  <a:lnTo>
                    <a:pt x="815" y="1396"/>
                  </a:lnTo>
                  <a:lnTo>
                    <a:pt x="787" y="1390"/>
                  </a:lnTo>
                  <a:lnTo>
                    <a:pt x="758" y="1382"/>
                  </a:lnTo>
                  <a:lnTo>
                    <a:pt x="732" y="1376"/>
                  </a:lnTo>
                  <a:lnTo>
                    <a:pt x="705" y="1371"/>
                  </a:lnTo>
                  <a:lnTo>
                    <a:pt x="678" y="1361"/>
                  </a:lnTo>
                  <a:lnTo>
                    <a:pt x="654" y="1354"/>
                  </a:lnTo>
                  <a:lnTo>
                    <a:pt x="629" y="1344"/>
                  </a:lnTo>
                  <a:lnTo>
                    <a:pt x="604" y="1337"/>
                  </a:lnTo>
                  <a:lnTo>
                    <a:pt x="578" y="1327"/>
                  </a:lnTo>
                  <a:lnTo>
                    <a:pt x="555" y="1318"/>
                  </a:lnTo>
                  <a:lnTo>
                    <a:pt x="532" y="1306"/>
                  </a:lnTo>
                  <a:lnTo>
                    <a:pt x="509" y="1297"/>
                  </a:lnTo>
                  <a:lnTo>
                    <a:pt x="487" y="1287"/>
                  </a:lnTo>
                  <a:lnTo>
                    <a:pt x="464" y="1276"/>
                  </a:lnTo>
                  <a:lnTo>
                    <a:pt x="443" y="1264"/>
                  </a:lnTo>
                  <a:lnTo>
                    <a:pt x="422" y="1255"/>
                  </a:lnTo>
                  <a:lnTo>
                    <a:pt x="401" y="1241"/>
                  </a:lnTo>
                  <a:lnTo>
                    <a:pt x="382" y="1230"/>
                  </a:lnTo>
                  <a:lnTo>
                    <a:pt x="363" y="1219"/>
                  </a:lnTo>
                  <a:lnTo>
                    <a:pt x="344" y="1207"/>
                  </a:lnTo>
                  <a:lnTo>
                    <a:pt x="325" y="1194"/>
                  </a:lnTo>
                  <a:lnTo>
                    <a:pt x="308" y="1183"/>
                  </a:lnTo>
                  <a:lnTo>
                    <a:pt x="289" y="1171"/>
                  </a:lnTo>
                  <a:lnTo>
                    <a:pt x="274" y="1158"/>
                  </a:lnTo>
                  <a:lnTo>
                    <a:pt x="257" y="1146"/>
                  </a:lnTo>
                  <a:lnTo>
                    <a:pt x="240" y="1133"/>
                  </a:lnTo>
                  <a:lnTo>
                    <a:pt x="224" y="1122"/>
                  </a:lnTo>
                  <a:lnTo>
                    <a:pt x="209" y="1108"/>
                  </a:lnTo>
                  <a:lnTo>
                    <a:pt x="194" y="1095"/>
                  </a:lnTo>
                  <a:lnTo>
                    <a:pt x="179" y="1086"/>
                  </a:lnTo>
                  <a:lnTo>
                    <a:pt x="167" y="1072"/>
                  </a:lnTo>
                  <a:lnTo>
                    <a:pt x="154" y="1063"/>
                  </a:lnTo>
                  <a:lnTo>
                    <a:pt x="141" y="1049"/>
                  </a:lnTo>
                  <a:lnTo>
                    <a:pt x="129" y="1038"/>
                  </a:lnTo>
                  <a:lnTo>
                    <a:pt x="116" y="1027"/>
                  </a:lnTo>
                  <a:lnTo>
                    <a:pt x="107" y="1017"/>
                  </a:lnTo>
                  <a:lnTo>
                    <a:pt x="97" y="1008"/>
                  </a:lnTo>
                  <a:lnTo>
                    <a:pt x="86" y="998"/>
                  </a:lnTo>
                  <a:lnTo>
                    <a:pt x="76" y="987"/>
                  </a:lnTo>
                  <a:lnTo>
                    <a:pt x="69" y="979"/>
                  </a:lnTo>
                  <a:lnTo>
                    <a:pt x="59" y="970"/>
                  </a:lnTo>
                  <a:lnTo>
                    <a:pt x="51" y="960"/>
                  </a:lnTo>
                  <a:lnTo>
                    <a:pt x="44" y="952"/>
                  </a:lnTo>
                  <a:lnTo>
                    <a:pt x="38" y="945"/>
                  </a:lnTo>
                  <a:lnTo>
                    <a:pt x="31" y="937"/>
                  </a:lnTo>
                  <a:lnTo>
                    <a:pt x="25" y="930"/>
                  </a:lnTo>
                  <a:lnTo>
                    <a:pt x="19" y="924"/>
                  </a:lnTo>
                  <a:lnTo>
                    <a:pt x="15" y="920"/>
                  </a:lnTo>
                  <a:lnTo>
                    <a:pt x="8" y="909"/>
                  </a:lnTo>
                  <a:lnTo>
                    <a:pt x="4" y="903"/>
                  </a:lnTo>
                  <a:lnTo>
                    <a:pt x="0" y="899"/>
                  </a:lnTo>
                  <a:lnTo>
                    <a:pt x="0" y="897"/>
                  </a:lnTo>
                  <a:lnTo>
                    <a:pt x="374" y="268"/>
                  </a:lnTo>
                  <a:lnTo>
                    <a:pt x="1053" y="0"/>
                  </a:lnTo>
                  <a:lnTo>
                    <a:pt x="1053" y="0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2186" y="1615"/>
              <a:ext cx="678" cy="959"/>
            </a:xfrm>
            <a:custGeom>
              <a:avLst/>
              <a:gdLst/>
              <a:ahLst/>
              <a:cxnLst>
                <a:cxn ang="0">
                  <a:pos x="1357" y="1016"/>
                </a:cxn>
                <a:cxn ang="0">
                  <a:pos x="298" y="1915"/>
                </a:cxn>
                <a:cxn ang="0">
                  <a:pos x="293" y="1906"/>
                </a:cxn>
                <a:cxn ang="0">
                  <a:pos x="283" y="1894"/>
                </a:cxn>
                <a:cxn ang="0">
                  <a:pos x="274" y="1883"/>
                </a:cxn>
                <a:cxn ang="0">
                  <a:pos x="264" y="1870"/>
                </a:cxn>
                <a:cxn ang="0">
                  <a:pos x="255" y="1856"/>
                </a:cxn>
                <a:cxn ang="0">
                  <a:pos x="243" y="1839"/>
                </a:cxn>
                <a:cxn ang="0">
                  <a:pos x="230" y="1818"/>
                </a:cxn>
                <a:cxn ang="0">
                  <a:pos x="217" y="1797"/>
                </a:cxn>
                <a:cxn ang="0">
                  <a:pos x="205" y="1777"/>
                </a:cxn>
                <a:cxn ang="0">
                  <a:pos x="190" y="1750"/>
                </a:cxn>
                <a:cxn ang="0">
                  <a:pos x="175" y="1723"/>
                </a:cxn>
                <a:cxn ang="0">
                  <a:pos x="162" y="1695"/>
                </a:cxn>
                <a:cxn ang="0">
                  <a:pos x="146" y="1666"/>
                </a:cxn>
                <a:cxn ang="0">
                  <a:pos x="133" y="1634"/>
                </a:cxn>
                <a:cxn ang="0">
                  <a:pos x="118" y="1600"/>
                </a:cxn>
                <a:cxn ang="0">
                  <a:pos x="105" y="1564"/>
                </a:cxn>
                <a:cxn ang="0">
                  <a:pos x="89" y="1525"/>
                </a:cxn>
                <a:cxn ang="0">
                  <a:pos x="76" y="1486"/>
                </a:cxn>
                <a:cxn ang="0">
                  <a:pos x="65" y="1446"/>
                </a:cxn>
                <a:cxn ang="0">
                  <a:pos x="51" y="1402"/>
                </a:cxn>
                <a:cxn ang="0">
                  <a:pos x="42" y="1358"/>
                </a:cxn>
                <a:cxn ang="0">
                  <a:pos x="31" y="1313"/>
                </a:cxn>
                <a:cxn ang="0">
                  <a:pos x="21" y="1265"/>
                </a:cxn>
                <a:cxn ang="0">
                  <a:pos x="15" y="1216"/>
                </a:cxn>
                <a:cxn ang="0">
                  <a:pos x="10" y="1164"/>
                </a:cxn>
                <a:cxn ang="0">
                  <a:pos x="4" y="1113"/>
                </a:cxn>
                <a:cxn ang="0">
                  <a:pos x="2" y="1058"/>
                </a:cxn>
                <a:cxn ang="0">
                  <a:pos x="0" y="1003"/>
                </a:cxn>
                <a:cxn ang="0">
                  <a:pos x="2" y="947"/>
                </a:cxn>
                <a:cxn ang="0">
                  <a:pos x="4" y="888"/>
                </a:cxn>
                <a:cxn ang="0">
                  <a:pos x="10" y="833"/>
                </a:cxn>
                <a:cxn ang="0">
                  <a:pos x="15" y="782"/>
                </a:cxn>
                <a:cxn ang="0">
                  <a:pos x="25" y="731"/>
                </a:cxn>
                <a:cxn ang="0">
                  <a:pos x="36" y="679"/>
                </a:cxn>
                <a:cxn ang="0">
                  <a:pos x="50" y="632"/>
                </a:cxn>
                <a:cxn ang="0">
                  <a:pos x="63" y="586"/>
                </a:cxn>
                <a:cxn ang="0">
                  <a:pos x="78" y="540"/>
                </a:cxn>
                <a:cxn ang="0">
                  <a:pos x="95" y="499"/>
                </a:cxn>
                <a:cxn ang="0">
                  <a:pos x="112" y="459"/>
                </a:cxn>
                <a:cxn ang="0">
                  <a:pos x="131" y="419"/>
                </a:cxn>
                <a:cxn ang="0">
                  <a:pos x="150" y="381"/>
                </a:cxn>
                <a:cxn ang="0">
                  <a:pos x="171" y="345"/>
                </a:cxn>
                <a:cxn ang="0">
                  <a:pos x="192" y="310"/>
                </a:cxn>
                <a:cxn ang="0">
                  <a:pos x="213" y="278"/>
                </a:cxn>
                <a:cxn ang="0">
                  <a:pos x="234" y="246"/>
                </a:cxn>
                <a:cxn ang="0">
                  <a:pos x="255" y="219"/>
                </a:cxn>
                <a:cxn ang="0">
                  <a:pos x="274" y="190"/>
                </a:cxn>
                <a:cxn ang="0">
                  <a:pos x="295" y="166"/>
                </a:cxn>
                <a:cxn ang="0">
                  <a:pos x="314" y="141"/>
                </a:cxn>
                <a:cxn ang="0">
                  <a:pos x="333" y="118"/>
                </a:cxn>
                <a:cxn ang="0">
                  <a:pos x="352" y="99"/>
                </a:cxn>
                <a:cxn ang="0">
                  <a:pos x="369" y="80"/>
                </a:cxn>
                <a:cxn ang="0">
                  <a:pos x="386" y="65"/>
                </a:cxn>
                <a:cxn ang="0">
                  <a:pos x="401" y="50"/>
                </a:cxn>
                <a:cxn ang="0">
                  <a:pos x="414" y="36"/>
                </a:cxn>
                <a:cxn ang="0">
                  <a:pos x="428" y="25"/>
                </a:cxn>
                <a:cxn ang="0">
                  <a:pos x="437" y="17"/>
                </a:cxn>
                <a:cxn ang="0">
                  <a:pos x="450" y="6"/>
                </a:cxn>
                <a:cxn ang="0">
                  <a:pos x="460" y="0"/>
                </a:cxn>
                <a:cxn ang="0">
                  <a:pos x="464" y="0"/>
                </a:cxn>
              </a:cxnLst>
              <a:rect l="0" t="0" r="r" b="b"/>
              <a:pathLst>
                <a:path w="1357" h="1917">
                  <a:moveTo>
                    <a:pt x="464" y="0"/>
                  </a:moveTo>
                  <a:lnTo>
                    <a:pt x="1357" y="1016"/>
                  </a:lnTo>
                  <a:lnTo>
                    <a:pt x="300" y="1917"/>
                  </a:lnTo>
                  <a:lnTo>
                    <a:pt x="298" y="1915"/>
                  </a:lnTo>
                  <a:lnTo>
                    <a:pt x="297" y="1912"/>
                  </a:lnTo>
                  <a:lnTo>
                    <a:pt x="293" y="1906"/>
                  </a:lnTo>
                  <a:lnTo>
                    <a:pt x="287" y="1898"/>
                  </a:lnTo>
                  <a:lnTo>
                    <a:pt x="283" y="1894"/>
                  </a:lnTo>
                  <a:lnTo>
                    <a:pt x="278" y="1889"/>
                  </a:lnTo>
                  <a:lnTo>
                    <a:pt x="274" y="1883"/>
                  </a:lnTo>
                  <a:lnTo>
                    <a:pt x="270" y="1877"/>
                  </a:lnTo>
                  <a:lnTo>
                    <a:pt x="264" y="1870"/>
                  </a:lnTo>
                  <a:lnTo>
                    <a:pt x="260" y="1864"/>
                  </a:lnTo>
                  <a:lnTo>
                    <a:pt x="255" y="1856"/>
                  </a:lnTo>
                  <a:lnTo>
                    <a:pt x="249" y="1849"/>
                  </a:lnTo>
                  <a:lnTo>
                    <a:pt x="243" y="1839"/>
                  </a:lnTo>
                  <a:lnTo>
                    <a:pt x="238" y="1828"/>
                  </a:lnTo>
                  <a:lnTo>
                    <a:pt x="230" y="1818"/>
                  </a:lnTo>
                  <a:lnTo>
                    <a:pt x="224" y="1809"/>
                  </a:lnTo>
                  <a:lnTo>
                    <a:pt x="217" y="1797"/>
                  </a:lnTo>
                  <a:lnTo>
                    <a:pt x="211" y="1788"/>
                  </a:lnTo>
                  <a:lnTo>
                    <a:pt x="205" y="1777"/>
                  </a:lnTo>
                  <a:lnTo>
                    <a:pt x="198" y="1765"/>
                  </a:lnTo>
                  <a:lnTo>
                    <a:pt x="190" y="1750"/>
                  </a:lnTo>
                  <a:lnTo>
                    <a:pt x="183" y="1738"/>
                  </a:lnTo>
                  <a:lnTo>
                    <a:pt x="175" y="1723"/>
                  </a:lnTo>
                  <a:lnTo>
                    <a:pt x="169" y="1710"/>
                  </a:lnTo>
                  <a:lnTo>
                    <a:pt x="162" y="1695"/>
                  </a:lnTo>
                  <a:lnTo>
                    <a:pt x="154" y="1681"/>
                  </a:lnTo>
                  <a:lnTo>
                    <a:pt x="146" y="1666"/>
                  </a:lnTo>
                  <a:lnTo>
                    <a:pt x="141" y="1651"/>
                  </a:lnTo>
                  <a:lnTo>
                    <a:pt x="133" y="1634"/>
                  </a:lnTo>
                  <a:lnTo>
                    <a:pt x="126" y="1617"/>
                  </a:lnTo>
                  <a:lnTo>
                    <a:pt x="118" y="1600"/>
                  </a:lnTo>
                  <a:lnTo>
                    <a:pt x="112" y="1581"/>
                  </a:lnTo>
                  <a:lnTo>
                    <a:pt x="105" y="1564"/>
                  </a:lnTo>
                  <a:lnTo>
                    <a:pt x="97" y="1545"/>
                  </a:lnTo>
                  <a:lnTo>
                    <a:pt x="89" y="1525"/>
                  </a:lnTo>
                  <a:lnTo>
                    <a:pt x="84" y="1506"/>
                  </a:lnTo>
                  <a:lnTo>
                    <a:pt x="76" y="1486"/>
                  </a:lnTo>
                  <a:lnTo>
                    <a:pt x="70" y="1467"/>
                  </a:lnTo>
                  <a:lnTo>
                    <a:pt x="65" y="1446"/>
                  </a:lnTo>
                  <a:lnTo>
                    <a:pt x="59" y="1425"/>
                  </a:lnTo>
                  <a:lnTo>
                    <a:pt x="51" y="1402"/>
                  </a:lnTo>
                  <a:lnTo>
                    <a:pt x="46" y="1381"/>
                  </a:lnTo>
                  <a:lnTo>
                    <a:pt x="42" y="1358"/>
                  </a:lnTo>
                  <a:lnTo>
                    <a:pt x="36" y="1337"/>
                  </a:lnTo>
                  <a:lnTo>
                    <a:pt x="31" y="1313"/>
                  </a:lnTo>
                  <a:lnTo>
                    <a:pt x="27" y="1290"/>
                  </a:lnTo>
                  <a:lnTo>
                    <a:pt x="21" y="1265"/>
                  </a:lnTo>
                  <a:lnTo>
                    <a:pt x="19" y="1240"/>
                  </a:lnTo>
                  <a:lnTo>
                    <a:pt x="15" y="1216"/>
                  </a:lnTo>
                  <a:lnTo>
                    <a:pt x="12" y="1191"/>
                  </a:lnTo>
                  <a:lnTo>
                    <a:pt x="10" y="1164"/>
                  </a:lnTo>
                  <a:lnTo>
                    <a:pt x="6" y="1139"/>
                  </a:lnTo>
                  <a:lnTo>
                    <a:pt x="4" y="1113"/>
                  </a:lnTo>
                  <a:lnTo>
                    <a:pt x="2" y="1086"/>
                  </a:lnTo>
                  <a:lnTo>
                    <a:pt x="2" y="1058"/>
                  </a:lnTo>
                  <a:lnTo>
                    <a:pt x="2" y="1031"/>
                  </a:lnTo>
                  <a:lnTo>
                    <a:pt x="0" y="1003"/>
                  </a:lnTo>
                  <a:lnTo>
                    <a:pt x="0" y="974"/>
                  </a:lnTo>
                  <a:lnTo>
                    <a:pt x="2" y="947"/>
                  </a:lnTo>
                  <a:lnTo>
                    <a:pt x="4" y="919"/>
                  </a:lnTo>
                  <a:lnTo>
                    <a:pt x="4" y="888"/>
                  </a:lnTo>
                  <a:lnTo>
                    <a:pt x="6" y="862"/>
                  </a:lnTo>
                  <a:lnTo>
                    <a:pt x="10" y="833"/>
                  </a:lnTo>
                  <a:lnTo>
                    <a:pt x="12" y="809"/>
                  </a:lnTo>
                  <a:lnTo>
                    <a:pt x="15" y="782"/>
                  </a:lnTo>
                  <a:lnTo>
                    <a:pt x="21" y="755"/>
                  </a:lnTo>
                  <a:lnTo>
                    <a:pt x="25" y="731"/>
                  </a:lnTo>
                  <a:lnTo>
                    <a:pt x="31" y="706"/>
                  </a:lnTo>
                  <a:lnTo>
                    <a:pt x="36" y="679"/>
                  </a:lnTo>
                  <a:lnTo>
                    <a:pt x="42" y="656"/>
                  </a:lnTo>
                  <a:lnTo>
                    <a:pt x="50" y="632"/>
                  </a:lnTo>
                  <a:lnTo>
                    <a:pt x="57" y="609"/>
                  </a:lnTo>
                  <a:lnTo>
                    <a:pt x="63" y="586"/>
                  </a:lnTo>
                  <a:lnTo>
                    <a:pt x="70" y="563"/>
                  </a:lnTo>
                  <a:lnTo>
                    <a:pt x="78" y="540"/>
                  </a:lnTo>
                  <a:lnTo>
                    <a:pt x="88" y="521"/>
                  </a:lnTo>
                  <a:lnTo>
                    <a:pt x="95" y="499"/>
                  </a:lnTo>
                  <a:lnTo>
                    <a:pt x="105" y="478"/>
                  </a:lnTo>
                  <a:lnTo>
                    <a:pt x="112" y="459"/>
                  </a:lnTo>
                  <a:lnTo>
                    <a:pt x="122" y="438"/>
                  </a:lnTo>
                  <a:lnTo>
                    <a:pt x="131" y="419"/>
                  </a:lnTo>
                  <a:lnTo>
                    <a:pt x="141" y="398"/>
                  </a:lnTo>
                  <a:lnTo>
                    <a:pt x="150" y="381"/>
                  </a:lnTo>
                  <a:lnTo>
                    <a:pt x="162" y="362"/>
                  </a:lnTo>
                  <a:lnTo>
                    <a:pt x="171" y="345"/>
                  </a:lnTo>
                  <a:lnTo>
                    <a:pt x="181" y="327"/>
                  </a:lnTo>
                  <a:lnTo>
                    <a:pt x="192" y="310"/>
                  </a:lnTo>
                  <a:lnTo>
                    <a:pt x="202" y="295"/>
                  </a:lnTo>
                  <a:lnTo>
                    <a:pt x="213" y="278"/>
                  </a:lnTo>
                  <a:lnTo>
                    <a:pt x="222" y="261"/>
                  </a:lnTo>
                  <a:lnTo>
                    <a:pt x="234" y="246"/>
                  </a:lnTo>
                  <a:lnTo>
                    <a:pt x="245" y="234"/>
                  </a:lnTo>
                  <a:lnTo>
                    <a:pt x="255" y="219"/>
                  </a:lnTo>
                  <a:lnTo>
                    <a:pt x="264" y="204"/>
                  </a:lnTo>
                  <a:lnTo>
                    <a:pt x="274" y="190"/>
                  </a:lnTo>
                  <a:lnTo>
                    <a:pt x="285" y="179"/>
                  </a:lnTo>
                  <a:lnTo>
                    <a:pt x="295" y="166"/>
                  </a:lnTo>
                  <a:lnTo>
                    <a:pt x="304" y="152"/>
                  </a:lnTo>
                  <a:lnTo>
                    <a:pt x="314" y="141"/>
                  </a:lnTo>
                  <a:lnTo>
                    <a:pt x="325" y="130"/>
                  </a:lnTo>
                  <a:lnTo>
                    <a:pt x="333" y="118"/>
                  </a:lnTo>
                  <a:lnTo>
                    <a:pt x="342" y="109"/>
                  </a:lnTo>
                  <a:lnTo>
                    <a:pt x="352" y="99"/>
                  </a:lnTo>
                  <a:lnTo>
                    <a:pt x="361" y="90"/>
                  </a:lnTo>
                  <a:lnTo>
                    <a:pt x="369" y="80"/>
                  </a:lnTo>
                  <a:lnTo>
                    <a:pt x="378" y="73"/>
                  </a:lnTo>
                  <a:lnTo>
                    <a:pt x="386" y="65"/>
                  </a:lnTo>
                  <a:lnTo>
                    <a:pt x="395" y="57"/>
                  </a:lnTo>
                  <a:lnTo>
                    <a:pt x="401" y="50"/>
                  </a:lnTo>
                  <a:lnTo>
                    <a:pt x="409" y="44"/>
                  </a:lnTo>
                  <a:lnTo>
                    <a:pt x="414" y="36"/>
                  </a:lnTo>
                  <a:lnTo>
                    <a:pt x="422" y="33"/>
                  </a:lnTo>
                  <a:lnTo>
                    <a:pt x="428" y="25"/>
                  </a:lnTo>
                  <a:lnTo>
                    <a:pt x="433" y="21"/>
                  </a:lnTo>
                  <a:lnTo>
                    <a:pt x="437" y="17"/>
                  </a:lnTo>
                  <a:lnTo>
                    <a:pt x="443" y="14"/>
                  </a:lnTo>
                  <a:lnTo>
                    <a:pt x="450" y="6"/>
                  </a:lnTo>
                  <a:lnTo>
                    <a:pt x="458" y="2"/>
                  </a:lnTo>
                  <a:lnTo>
                    <a:pt x="460" y="0"/>
                  </a:lnTo>
                  <a:lnTo>
                    <a:pt x="464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2187" y="2126"/>
              <a:ext cx="502" cy="328"/>
            </a:xfrm>
            <a:custGeom>
              <a:avLst/>
              <a:gdLst/>
              <a:ahLst/>
              <a:cxnLst>
                <a:cxn ang="0">
                  <a:pos x="902" y="0"/>
                </a:cxn>
                <a:cxn ang="0">
                  <a:pos x="986" y="260"/>
                </a:cxn>
                <a:cxn ang="0">
                  <a:pos x="156" y="656"/>
                </a:cxn>
                <a:cxn ang="0">
                  <a:pos x="150" y="648"/>
                </a:cxn>
                <a:cxn ang="0">
                  <a:pos x="144" y="637"/>
                </a:cxn>
                <a:cxn ang="0">
                  <a:pos x="141" y="625"/>
                </a:cxn>
                <a:cxn ang="0">
                  <a:pos x="133" y="610"/>
                </a:cxn>
                <a:cxn ang="0">
                  <a:pos x="125" y="593"/>
                </a:cxn>
                <a:cxn ang="0">
                  <a:pos x="114" y="570"/>
                </a:cxn>
                <a:cxn ang="0">
                  <a:pos x="106" y="549"/>
                </a:cxn>
                <a:cxn ang="0">
                  <a:pos x="99" y="536"/>
                </a:cxn>
                <a:cxn ang="0">
                  <a:pos x="95" y="523"/>
                </a:cxn>
                <a:cxn ang="0">
                  <a:pos x="89" y="509"/>
                </a:cxn>
                <a:cxn ang="0">
                  <a:pos x="84" y="498"/>
                </a:cxn>
                <a:cxn ang="0">
                  <a:pos x="80" y="484"/>
                </a:cxn>
                <a:cxn ang="0">
                  <a:pos x="74" y="469"/>
                </a:cxn>
                <a:cxn ang="0">
                  <a:pos x="68" y="456"/>
                </a:cxn>
                <a:cxn ang="0">
                  <a:pos x="65" y="441"/>
                </a:cxn>
                <a:cxn ang="0">
                  <a:pos x="59" y="426"/>
                </a:cxn>
                <a:cxn ang="0">
                  <a:pos x="55" y="410"/>
                </a:cxn>
                <a:cxn ang="0">
                  <a:pos x="51" y="395"/>
                </a:cxn>
                <a:cxn ang="0">
                  <a:pos x="48" y="380"/>
                </a:cxn>
                <a:cxn ang="0">
                  <a:pos x="44" y="365"/>
                </a:cxn>
                <a:cxn ang="0">
                  <a:pos x="40" y="351"/>
                </a:cxn>
                <a:cxn ang="0">
                  <a:pos x="36" y="336"/>
                </a:cxn>
                <a:cxn ang="0">
                  <a:pos x="34" y="321"/>
                </a:cxn>
                <a:cxn ang="0">
                  <a:pos x="30" y="306"/>
                </a:cxn>
                <a:cxn ang="0">
                  <a:pos x="27" y="289"/>
                </a:cxn>
                <a:cxn ang="0">
                  <a:pos x="25" y="273"/>
                </a:cxn>
                <a:cxn ang="0">
                  <a:pos x="21" y="258"/>
                </a:cxn>
                <a:cxn ang="0">
                  <a:pos x="19" y="241"/>
                </a:cxn>
                <a:cxn ang="0">
                  <a:pos x="17" y="228"/>
                </a:cxn>
                <a:cxn ang="0">
                  <a:pos x="15" y="213"/>
                </a:cxn>
                <a:cxn ang="0">
                  <a:pos x="13" y="199"/>
                </a:cxn>
                <a:cxn ang="0">
                  <a:pos x="11" y="184"/>
                </a:cxn>
                <a:cxn ang="0">
                  <a:pos x="10" y="169"/>
                </a:cxn>
                <a:cxn ang="0">
                  <a:pos x="8" y="155"/>
                </a:cxn>
                <a:cxn ang="0">
                  <a:pos x="8" y="144"/>
                </a:cxn>
                <a:cxn ang="0">
                  <a:pos x="6" y="131"/>
                </a:cxn>
                <a:cxn ang="0">
                  <a:pos x="4" y="117"/>
                </a:cxn>
                <a:cxn ang="0">
                  <a:pos x="4" y="97"/>
                </a:cxn>
                <a:cxn ang="0">
                  <a:pos x="2" y="74"/>
                </a:cxn>
                <a:cxn ang="0">
                  <a:pos x="2" y="57"/>
                </a:cxn>
                <a:cxn ang="0">
                  <a:pos x="2" y="38"/>
                </a:cxn>
                <a:cxn ang="0">
                  <a:pos x="2" y="26"/>
                </a:cxn>
                <a:cxn ang="0">
                  <a:pos x="0" y="13"/>
                </a:cxn>
                <a:cxn ang="0">
                  <a:pos x="0" y="5"/>
                </a:cxn>
                <a:cxn ang="0">
                  <a:pos x="2" y="0"/>
                </a:cxn>
              </a:cxnLst>
              <a:rect l="0" t="0" r="r" b="b"/>
              <a:pathLst>
                <a:path w="1003" h="656">
                  <a:moveTo>
                    <a:pt x="2" y="0"/>
                  </a:moveTo>
                  <a:lnTo>
                    <a:pt x="902" y="0"/>
                  </a:lnTo>
                  <a:lnTo>
                    <a:pt x="1003" y="127"/>
                  </a:lnTo>
                  <a:lnTo>
                    <a:pt x="986" y="260"/>
                  </a:lnTo>
                  <a:lnTo>
                    <a:pt x="595" y="547"/>
                  </a:lnTo>
                  <a:lnTo>
                    <a:pt x="156" y="656"/>
                  </a:lnTo>
                  <a:lnTo>
                    <a:pt x="152" y="652"/>
                  </a:lnTo>
                  <a:lnTo>
                    <a:pt x="150" y="648"/>
                  </a:lnTo>
                  <a:lnTo>
                    <a:pt x="148" y="642"/>
                  </a:lnTo>
                  <a:lnTo>
                    <a:pt x="144" y="637"/>
                  </a:lnTo>
                  <a:lnTo>
                    <a:pt x="143" y="631"/>
                  </a:lnTo>
                  <a:lnTo>
                    <a:pt x="141" y="625"/>
                  </a:lnTo>
                  <a:lnTo>
                    <a:pt x="135" y="618"/>
                  </a:lnTo>
                  <a:lnTo>
                    <a:pt x="133" y="610"/>
                  </a:lnTo>
                  <a:lnTo>
                    <a:pt x="127" y="600"/>
                  </a:lnTo>
                  <a:lnTo>
                    <a:pt x="125" y="593"/>
                  </a:lnTo>
                  <a:lnTo>
                    <a:pt x="120" y="581"/>
                  </a:lnTo>
                  <a:lnTo>
                    <a:pt x="114" y="570"/>
                  </a:lnTo>
                  <a:lnTo>
                    <a:pt x="110" y="559"/>
                  </a:lnTo>
                  <a:lnTo>
                    <a:pt x="106" y="549"/>
                  </a:lnTo>
                  <a:lnTo>
                    <a:pt x="103" y="542"/>
                  </a:lnTo>
                  <a:lnTo>
                    <a:pt x="99" y="536"/>
                  </a:lnTo>
                  <a:lnTo>
                    <a:pt x="97" y="530"/>
                  </a:lnTo>
                  <a:lnTo>
                    <a:pt x="95" y="523"/>
                  </a:lnTo>
                  <a:lnTo>
                    <a:pt x="91" y="517"/>
                  </a:lnTo>
                  <a:lnTo>
                    <a:pt x="89" y="509"/>
                  </a:lnTo>
                  <a:lnTo>
                    <a:pt x="87" y="503"/>
                  </a:lnTo>
                  <a:lnTo>
                    <a:pt x="84" y="498"/>
                  </a:lnTo>
                  <a:lnTo>
                    <a:pt x="82" y="490"/>
                  </a:lnTo>
                  <a:lnTo>
                    <a:pt x="80" y="484"/>
                  </a:lnTo>
                  <a:lnTo>
                    <a:pt x="76" y="477"/>
                  </a:lnTo>
                  <a:lnTo>
                    <a:pt x="74" y="469"/>
                  </a:lnTo>
                  <a:lnTo>
                    <a:pt x="72" y="462"/>
                  </a:lnTo>
                  <a:lnTo>
                    <a:pt x="68" y="456"/>
                  </a:lnTo>
                  <a:lnTo>
                    <a:pt x="67" y="448"/>
                  </a:lnTo>
                  <a:lnTo>
                    <a:pt x="65" y="441"/>
                  </a:lnTo>
                  <a:lnTo>
                    <a:pt x="63" y="433"/>
                  </a:lnTo>
                  <a:lnTo>
                    <a:pt x="59" y="426"/>
                  </a:lnTo>
                  <a:lnTo>
                    <a:pt x="57" y="418"/>
                  </a:lnTo>
                  <a:lnTo>
                    <a:pt x="55" y="410"/>
                  </a:lnTo>
                  <a:lnTo>
                    <a:pt x="53" y="403"/>
                  </a:lnTo>
                  <a:lnTo>
                    <a:pt x="51" y="395"/>
                  </a:lnTo>
                  <a:lnTo>
                    <a:pt x="49" y="387"/>
                  </a:lnTo>
                  <a:lnTo>
                    <a:pt x="48" y="380"/>
                  </a:lnTo>
                  <a:lnTo>
                    <a:pt x="44" y="372"/>
                  </a:lnTo>
                  <a:lnTo>
                    <a:pt x="44" y="365"/>
                  </a:lnTo>
                  <a:lnTo>
                    <a:pt x="42" y="357"/>
                  </a:lnTo>
                  <a:lnTo>
                    <a:pt x="40" y="351"/>
                  </a:lnTo>
                  <a:lnTo>
                    <a:pt x="38" y="344"/>
                  </a:lnTo>
                  <a:lnTo>
                    <a:pt x="36" y="336"/>
                  </a:lnTo>
                  <a:lnTo>
                    <a:pt x="34" y="329"/>
                  </a:lnTo>
                  <a:lnTo>
                    <a:pt x="34" y="321"/>
                  </a:lnTo>
                  <a:lnTo>
                    <a:pt x="32" y="313"/>
                  </a:lnTo>
                  <a:lnTo>
                    <a:pt x="30" y="306"/>
                  </a:lnTo>
                  <a:lnTo>
                    <a:pt x="29" y="296"/>
                  </a:lnTo>
                  <a:lnTo>
                    <a:pt x="27" y="289"/>
                  </a:lnTo>
                  <a:lnTo>
                    <a:pt x="25" y="281"/>
                  </a:lnTo>
                  <a:lnTo>
                    <a:pt x="25" y="273"/>
                  </a:lnTo>
                  <a:lnTo>
                    <a:pt x="21" y="264"/>
                  </a:lnTo>
                  <a:lnTo>
                    <a:pt x="21" y="258"/>
                  </a:lnTo>
                  <a:lnTo>
                    <a:pt x="19" y="249"/>
                  </a:lnTo>
                  <a:lnTo>
                    <a:pt x="19" y="241"/>
                  </a:lnTo>
                  <a:lnTo>
                    <a:pt x="17" y="233"/>
                  </a:lnTo>
                  <a:lnTo>
                    <a:pt x="17" y="228"/>
                  </a:lnTo>
                  <a:lnTo>
                    <a:pt x="15" y="220"/>
                  </a:lnTo>
                  <a:lnTo>
                    <a:pt x="15" y="213"/>
                  </a:lnTo>
                  <a:lnTo>
                    <a:pt x="13" y="205"/>
                  </a:lnTo>
                  <a:lnTo>
                    <a:pt x="13" y="199"/>
                  </a:lnTo>
                  <a:lnTo>
                    <a:pt x="11" y="192"/>
                  </a:lnTo>
                  <a:lnTo>
                    <a:pt x="11" y="184"/>
                  </a:lnTo>
                  <a:lnTo>
                    <a:pt x="10" y="176"/>
                  </a:lnTo>
                  <a:lnTo>
                    <a:pt x="10" y="169"/>
                  </a:lnTo>
                  <a:lnTo>
                    <a:pt x="10" y="163"/>
                  </a:lnTo>
                  <a:lnTo>
                    <a:pt x="8" y="155"/>
                  </a:lnTo>
                  <a:lnTo>
                    <a:pt x="8" y="150"/>
                  </a:lnTo>
                  <a:lnTo>
                    <a:pt x="8" y="144"/>
                  </a:lnTo>
                  <a:lnTo>
                    <a:pt x="6" y="136"/>
                  </a:lnTo>
                  <a:lnTo>
                    <a:pt x="6" y="131"/>
                  </a:lnTo>
                  <a:lnTo>
                    <a:pt x="4" y="123"/>
                  </a:lnTo>
                  <a:lnTo>
                    <a:pt x="4" y="117"/>
                  </a:lnTo>
                  <a:lnTo>
                    <a:pt x="4" y="106"/>
                  </a:lnTo>
                  <a:lnTo>
                    <a:pt x="4" y="97"/>
                  </a:lnTo>
                  <a:lnTo>
                    <a:pt x="4" y="83"/>
                  </a:lnTo>
                  <a:lnTo>
                    <a:pt x="2" y="74"/>
                  </a:lnTo>
                  <a:lnTo>
                    <a:pt x="2" y="64"/>
                  </a:lnTo>
                  <a:lnTo>
                    <a:pt x="2" y="57"/>
                  </a:lnTo>
                  <a:lnTo>
                    <a:pt x="2" y="45"/>
                  </a:lnTo>
                  <a:lnTo>
                    <a:pt x="2" y="38"/>
                  </a:lnTo>
                  <a:lnTo>
                    <a:pt x="2" y="30"/>
                  </a:lnTo>
                  <a:lnTo>
                    <a:pt x="2" y="26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2265" y="2257"/>
              <a:ext cx="451" cy="380"/>
            </a:xfrm>
            <a:custGeom>
              <a:avLst/>
              <a:gdLst/>
              <a:ahLst/>
              <a:cxnLst>
                <a:cxn ang="0">
                  <a:pos x="0" y="394"/>
                </a:cxn>
                <a:cxn ang="0">
                  <a:pos x="824" y="0"/>
                </a:cxn>
                <a:cxn ang="0">
                  <a:pos x="891" y="23"/>
                </a:cxn>
                <a:cxn ang="0">
                  <a:pos x="902" y="87"/>
                </a:cxn>
                <a:cxn ang="0">
                  <a:pos x="262" y="761"/>
                </a:cxn>
                <a:cxn ang="0">
                  <a:pos x="260" y="759"/>
                </a:cxn>
                <a:cxn ang="0">
                  <a:pos x="256" y="757"/>
                </a:cxn>
                <a:cxn ang="0">
                  <a:pos x="249" y="749"/>
                </a:cxn>
                <a:cxn ang="0">
                  <a:pos x="241" y="742"/>
                </a:cxn>
                <a:cxn ang="0">
                  <a:pos x="235" y="736"/>
                </a:cxn>
                <a:cxn ang="0">
                  <a:pos x="230" y="730"/>
                </a:cxn>
                <a:cxn ang="0">
                  <a:pos x="224" y="725"/>
                </a:cxn>
                <a:cxn ang="0">
                  <a:pos x="220" y="719"/>
                </a:cxn>
                <a:cxn ang="0">
                  <a:pos x="213" y="711"/>
                </a:cxn>
                <a:cxn ang="0">
                  <a:pos x="207" y="706"/>
                </a:cxn>
                <a:cxn ang="0">
                  <a:pos x="201" y="698"/>
                </a:cxn>
                <a:cxn ang="0">
                  <a:pos x="196" y="692"/>
                </a:cxn>
                <a:cxn ang="0">
                  <a:pos x="188" y="683"/>
                </a:cxn>
                <a:cxn ang="0">
                  <a:pos x="180" y="675"/>
                </a:cxn>
                <a:cxn ang="0">
                  <a:pos x="175" y="667"/>
                </a:cxn>
                <a:cxn ang="0">
                  <a:pos x="167" y="660"/>
                </a:cxn>
                <a:cxn ang="0">
                  <a:pos x="159" y="652"/>
                </a:cxn>
                <a:cxn ang="0">
                  <a:pos x="152" y="645"/>
                </a:cxn>
                <a:cxn ang="0">
                  <a:pos x="146" y="635"/>
                </a:cxn>
                <a:cxn ang="0">
                  <a:pos x="140" y="628"/>
                </a:cxn>
                <a:cxn ang="0">
                  <a:pos x="133" y="620"/>
                </a:cxn>
                <a:cxn ang="0">
                  <a:pos x="127" y="612"/>
                </a:cxn>
                <a:cxn ang="0">
                  <a:pos x="120" y="603"/>
                </a:cxn>
                <a:cxn ang="0">
                  <a:pos x="114" y="595"/>
                </a:cxn>
                <a:cxn ang="0">
                  <a:pos x="108" y="588"/>
                </a:cxn>
                <a:cxn ang="0">
                  <a:pos x="102" y="580"/>
                </a:cxn>
                <a:cxn ang="0">
                  <a:pos x="97" y="572"/>
                </a:cxn>
                <a:cxn ang="0">
                  <a:pos x="95" y="567"/>
                </a:cxn>
                <a:cxn ang="0">
                  <a:pos x="89" y="557"/>
                </a:cxn>
                <a:cxn ang="0">
                  <a:pos x="83" y="551"/>
                </a:cxn>
                <a:cxn ang="0">
                  <a:pos x="80" y="542"/>
                </a:cxn>
                <a:cxn ang="0">
                  <a:pos x="74" y="536"/>
                </a:cxn>
                <a:cxn ang="0">
                  <a:pos x="68" y="527"/>
                </a:cxn>
                <a:cxn ang="0">
                  <a:pos x="64" y="521"/>
                </a:cxn>
                <a:cxn ang="0">
                  <a:pos x="61" y="512"/>
                </a:cxn>
                <a:cxn ang="0">
                  <a:pos x="57" y="506"/>
                </a:cxn>
                <a:cxn ang="0">
                  <a:pos x="51" y="498"/>
                </a:cxn>
                <a:cxn ang="0">
                  <a:pos x="47" y="491"/>
                </a:cxn>
                <a:cxn ang="0">
                  <a:pos x="44" y="483"/>
                </a:cxn>
                <a:cxn ang="0">
                  <a:pos x="40" y="477"/>
                </a:cxn>
                <a:cxn ang="0">
                  <a:pos x="36" y="470"/>
                </a:cxn>
                <a:cxn ang="0">
                  <a:pos x="34" y="462"/>
                </a:cxn>
                <a:cxn ang="0">
                  <a:pos x="30" y="456"/>
                </a:cxn>
                <a:cxn ang="0">
                  <a:pos x="26" y="451"/>
                </a:cxn>
                <a:cxn ang="0">
                  <a:pos x="25" y="443"/>
                </a:cxn>
                <a:cxn ang="0">
                  <a:pos x="21" y="437"/>
                </a:cxn>
                <a:cxn ang="0">
                  <a:pos x="17" y="432"/>
                </a:cxn>
                <a:cxn ang="0">
                  <a:pos x="15" y="428"/>
                </a:cxn>
                <a:cxn ang="0">
                  <a:pos x="9" y="416"/>
                </a:cxn>
                <a:cxn ang="0">
                  <a:pos x="6" y="409"/>
                </a:cxn>
                <a:cxn ang="0">
                  <a:pos x="2" y="401"/>
                </a:cxn>
                <a:cxn ang="0">
                  <a:pos x="0" y="397"/>
                </a:cxn>
                <a:cxn ang="0">
                  <a:pos x="0" y="394"/>
                </a:cxn>
                <a:cxn ang="0">
                  <a:pos x="0" y="394"/>
                </a:cxn>
              </a:cxnLst>
              <a:rect l="0" t="0" r="r" b="b"/>
              <a:pathLst>
                <a:path w="902" h="761">
                  <a:moveTo>
                    <a:pt x="0" y="394"/>
                  </a:moveTo>
                  <a:lnTo>
                    <a:pt x="824" y="0"/>
                  </a:lnTo>
                  <a:lnTo>
                    <a:pt x="891" y="23"/>
                  </a:lnTo>
                  <a:lnTo>
                    <a:pt x="902" y="87"/>
                  </a:lnTo>
                  <a:lnTo>
                    <a:pt x="262" y="761"/>
                  </a:lnTo>
                  <a:lnTo>
                    <a:pt x="260" y="759"/>
                  </a:lnTo>
                  <a:lnTo>
                    <a:pt x="256" y="757"/>
                  </a:lnTo>
                  <a:lnTo>
                    <a:pt x="249" y="749"/>
                  </a:lnTo>
                  <a:lnTo>
                    <a:pt x="241" y="742"/>
                  </a:lnTo>
                  <a:lnTo>
                    <a:pt x="235" y="736"/>
                  </a:lnTo>
                  <a:lnTo>
                    <a:pt x="230" y="730"/>
                  </a:lnTo>
                  <a:lnTo>
                    <a:pt x="224" y="725"/>
                  </a:lnTo>
                  <a:lnTo>
                    <a:pt x="220" y="719"/>
                  </a:lnTo>
                  <a:lnTo>
                    <a:pt x="213" y="711"/>
                  </a:lnTo>
                  <a:lnTo>
                    <a:pt x="207" y="706"/>
                  </a:lnTo>
                  <a:lnTo>
                    <a:pt x="201" y="698"/>
                  </a:lnTo>
                  <a:lnTo>
                    <a:pt x="196" y="692"/>
                  </a:lnTo>
                  <a:lnTo>
                    <a:pt x="188" y="683"/>
                  </a:lnTo>
                  <a:lnTo>
                    <a:pt x="180" y="675"/>
                  </a:lnTo>
                  <a:lnTo>
                    <a:pt x="175" y="667"/>
                  </a:lnTo>
                  <a:lnTo>
                    <a:pt x="167" y="660"/>
                  </a:lnTo>
                  <a:lnTo>
                    <a:pt x="159" y="652"/>
                  </a:lnTo>
                  <a:lnTo>
                    <a:pt x="152" y="645"/>
                  </a:lnTo>
                  <a:lnTo>
                    <a:pt x="146" y="635"/>
                  </a:lnTo>
                  <a:lnTo>
                    <a:pt x="140" y="628"/>
                  </a:lnTo>
                  <a:lnTo>
                    <a:pt x="133" y="620"/>
                  </a:lnTo>
                  <a:lnTo>
                    <a:pt x="127" y="612"/>
                  </a:lnTo>
                  <a:lnTo>
                    <a:pt x="120" y="603"/>
                  </a:lnTo>
                  <a:lnTo>
                    <a:pt x="114" y="595"/>
                  </a:lnTo>
                  <a:lnTo>
                    <a:pt x="108" y="588"/>
                  </a:lnTo>
                  <a:lnTo>
                    <a:pt x="102" y="580"/>
                  </a:lnTo>
                  <a:lnTo>
                    <a:pt x="97" y="572"/>
                  </a:lnTo>
                  <a:lnTo>
                    <a:pt x="95" y="567"/>
                  </a:lnTo>
                  <a:lnTo>
                    <a:pt x="89" y="557"/>
                  </a:lnTo>
                  <a:lnTo>
                    <a:pt x="83" y="551"/>
                  </a:lnTo>
                  <a:lnTo>
                    <a:pt x="80" y="542"/>
                  </a:lnTo>
                  <a:lnTo>
                    <a:pt x="74" y="536"/>
                  </a:lnTo>
                  <a:lnTo>
                    <a:pt x="68" y="527"/>
                  </a:lnTo>
                  <a:lnTo>
                    <a:pt x="64" y="521"/>
                  </a:lnTo>
                  <a:lnTo>
                    <a:pt x="61" y="512"/>
                  </a:lnTo>
                  <a:lnTo>
                    <a:pt x="57" y="506"/>
                  </a:lnTo>
                  <a:lnTo>
                    <a:pt x="51" y="498"/>
                  </a:lnTo>
                  <a:lnTo>
                    <a:pt x="47" y="491"/>
                  </a:lnTo>
                  <a:lnTo>
                    <a:pt x="44" y="483"/>
                  </a:lnTo>
                  <a:lnTo>
                    <a:pt x="40" y="477"/>
                  </a:lnTo>
                  <a:lnTo>
                    <a:pt x="36" y="470"/>
                  </a:lnTo>
                  <a:lnTo>
                    <a:pt x="34" y="462"/>
                  </a:lnTo>
                  <a:lnTo>
                    <a:pt x="30" y="456"/>
                  </a:lnTo>
                  <a:lnTo>
                    <a:pt x="26" y="451"/>
                  </a:lnTo>
                  <a:lnTo>
                    <a:pt x="25" y="443"/>
                  </a:lnTo>
                  <a:lnTo>
                    <a:pt x="21" y="437"/>
                  </a:lnTo>
                  <a:lnTo>
                    <a:pt x="17" y="432"/>
                  </a:lnTo>
                  <a:lnTo>
                    <a:pt x="15" y="428"/>
                  </a:lnTo>
                  <a:lnTo>
                    <a:pt x="9" y="416"/>
                  </a:lnTo>
                  <a:lnTo>
                    <a:pt x="6" y="409"/>
                  </a:lnTo>
                  <a:lnTo>
                    <a:pt x="2" y="401"/>
                  </a:lnTo>
                  <a:lnTo>
                    <a:pt x="0" y="397"/>
                  </a:lnTo>
                  <a:lnTo>
                    <a:pt x="0" y="394"/>
                  </a:lnTo>
                  <a:lnTo>
                    <a:pt x="0" y="394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3062" y="1759"/>
              <a:ext cx="510" cy="367"/>
            </a:xfrm>
            <a:custGeom>
              <a:avLst/>
              <a:gdLst/>
              <a:ahLst/>
              <a:cxnLst>
                <a:cxn ang="0">
                  <a:pos x="108" y="733"/>
                </a:cxn>
                <a:cxn ang="0">
                  <a:pos x="21" y="461"/>
                </a:cxn>
                <a:cxn ang="0">
                  <a:pos x="811" y="0"/>
                </a:cxn>
                <a:cxn ang="0">
                  <a:pos x="817" y="10"/>
                </a:cxn>
                <a:cxn ang="0">
                  <a:pos x="822" y="19"/>
                </a:cxn>
                <a:cxn ang="0">
                  <a:pos x="832" y="35"/>
                </a:cxn>
                <a:cxn ang="0">
                  <a:pos x="841" y="54"/>
                </a:cxn>
                <a:cxn ang="0">
                  <a:pos x="855" y="75"/>
                </a:cxn>
                <a:cxn ang="0">
                  <a:pos x="860" y="86"/>
                </a:cxn>
                <a:cxn ang="0">
                  <a:pos x="866" y="101"/>
                </a:cxn>
                <a:cxn ang="0">
                  <a:pos x="874" y="113"/>
                </a:cxn>
                <a:cxn ang="0">
                  <a:pos x="881" y="128"/>
                </a:cxn>
                <a:cxn ang="0">
                  <a:pos x="889" y="141"/>
                </a:cxn>
                <a:cxn ang="0">
                  <a:pos x="895" y="158"/>
                </a:cxn>
                <a:cxn ang="0">
                  <a:pos x="902" y="174"/>
                </a:cxn>
                <a:cxn ang="0">
                  <a:pos x="910" y="191"/>
                </a:cxn>
                <a:cxn ang="0">
                  <a:pos x="917" y="206"/>
                </a:cxn>
                <a:cxn ang="0">
                  <a:pos x="925" y="223"/>
                </a:cxn>
                <a:cxn ang="0">
                  <a:pos x="933" y="242"/>
                </a:cxn>
                <a:cxn ang="0">
                  <a:pos x="940" y="259"/>
                </a:cxn>
                <a:cxn ang="0">
                  <a:pos x="944" y="276"/>
                </a:cxn>
                <a:cxn ang="0">
                  <a:pos x="952" y="295"/>
                </a:cxn>
                <a:cxn ang="0">
                  <a:pos x="957" y="314"/>
                </a:cxn>
                <a:cxn ang="0">
                  <a:pos x="963" y="333"/>
                </a:cxn>
                <a:cxn ang="0">
                  <a:pos x="969" y="352"/>
                </a:cxn>
                <a:cxn ang="0">
                  <a:pos x="974" y="371"/>
                </a:cxn>
                <a:cxn ang="0">
                  <a:pos x="978" y="390"/>
                </a:cxn>
                <a:cxn ang="0">
                  <a:pos x="984" y="411"/>
                </a:cxn>
                <a:cxn ang="0">
                  <a:pos x="986" y="425"/>
                </a:cxn>
                <a:cxn ang="0">
                  <a:pos x="990" y="440"/>
                </a:cxn>
                <a:cxn ang="0">
                  <a:pos x="992" y="455"/>
                </a:cxn>
                <a:cxn ang="0">
                  <a:pos x="995" y="472"/>
                </a:cxn>
                <a:cxn ang="0">
                  <a:pos x="997" y="485"/>
                </a:cxn>
                <a:cxn ang="0">
                  <a:pos x="999" y="501"/>
                </a:cxn>
                <a:cxn ang="0">
                  <a:pos x="1001" y="516"/>
                </a:cxn>
                <a:cxn ang="0">
                  <a:pos x="1003" y="531"/>
                </a:cxn>
                <a:cxn ang="0">
                  <a:pos x="1005" y="546"/>
                </a:cxn>
                <a:cxn ang="0">
                  <a:pos x="1007" y="560"/>
                </a:cxn>
                <a:cxn ang="0">
                  <a:pos x="1007" y="573"/>
                </a:cxn>
                <a:cxn ang="0">
                  <a:pos x="1011" y="586"/>
                </a:cxn>
                <a:cxn ang="0">
                  <a:pos x="1011" y="600"/>
                </a:cxn>
                <a:cxn ang="0">
                  <a:pos x="1012" y="613"/>
                </a:cxn>
                <a:cxn ang="0">
                  <a:pos x="1012" y="624"/>
                </a:cxn>
                <a:cxn ang="0">
                  <a:pos x="1014" y="636"/>
                </a:cxn>
                <a:cxn ang="0">
                  <a:pos x="1014" y="657"/>
                </a:cxn>
                <a:cxn ang="0">
                  <a:pos x="1016" y="676"/>
                </a:cxn>
                <a:cxn ang="0">
                  <a:pos x="1018" y="693"/>
                </a:cxn>
                <a:cxn ang="0">
                  <a:pos x="1018" y="708"/>
                </a:cxn>
                <a:cxn ang="0">
                  <a:pos x="1018" y="717"/>
                </a:cxn>
                <a:cxn ang="0">
                  <a:pos x="1018" y="727"/>
                </a:cxn>
                <a:cxn ang="0">
                  <a:pos x="1020" y="735"/>
                </a:cxn>
              </a:cxnLst>
              <a:rect l="0" t="0" r="r" b="b"/>
              <a:pathLst>
                <a:path w="1020" h="735">
                  <a:moveTo>
                    <a:pt x="1020" y="735"/>
                  </a:moveTo>
                  <a:lnTo>
                    <a:pt x="108" y="733"/>
                  </a:lnTo>
                  <a:lnTo>
                    <a:pt x="0" y="624"/>
                  </a:lnTo>
                  <a:lnTo>
                    <a:pt x="21" y="461"/>
                  </a:lnTo>
                  <a:lnTo>
                    <a:pt x="370" y="122"/>
                  </a:lnTo>
                  <a:lnTo>
                    <a:pt x="811" y="0"/>
                  </a:lnTo>
                  <a:lnTo>
                    <a:pt x="813" y="2"/>
                  </a:lnTo>
                  <a:lnTo>
                    <a:pt x="817" y="10"/>
                  </a:lnTo>
                  <a:lnTo>
                    <a:pt x="819" y="12"/>
                  </a:lnTo>
                  <a:lnTo>
                    <a:pt x="822" y="19"/>
                  </a:lnTo>
                  <a:lnTo>
                    <a:pt x="826" y="25"/>
                  </a:lnTo>
                  <a:lnTo>
                    <a:pt x="832" y="35"/>
                  </a:lnTo>
                  <a:lnTo>
                    <a:pt x="836" y="42"/>
                  </a:lnTo>
                  <a:lnTo>
                    <a:pt x="841" y="54"/>
                  </a:lnTo>
                  <a:lnTo>
                    <a:pt x="847" y="63"/>
                  </a:lnTo>
                  <a:lnTo>
                    <a:pt x="855" y="75"/>
                  </a:lnTo>
                  <a:lnTo>
                    <a:pt x="857" y="80"/>
                  </a:lnTo>
                  <a:lnTo>
                    <a:pt x="860" y="86"/>
                  </a:lnTo>
                  <a:lnTo>
                    <a:pt x="864" y="94"/>
                  </a:lnTo>
                  <a:lnTo>
                    <a:pt x="866" y="101"/>
                  </a:lnTo>
                  <a:lnTo>
                    <a:pt x="870" y="107"/>
                  </a:lnTo>
                  <a:lnTo>
                    <a:pt x="874" y="113"/>
                  </a:lnTo>
                  <a:lnTo>
                    <a:pt x="878" y="120"/>
                  </a:lnTo>
                  <a:lnTo>
                    <a:pt x="881" y="128"/>
                  </a:lnTo>
                  <a:lnTo>
                    <a:pt x="885" y="135"/>
                  </a:lnTo>
                  <a:lnTo>
                    <a:pt x="889" y="141"/>
                  </a:lnTo>
                  <a:lnTo>
                    <a:pt x="891" y="149"/>
                  </a:lnTo>
                  <a:lnTo>
                    <a:pt x="895" y="158"/>
                  </a:lnTo>
                  <a:lnTo>
                    <a:pt x="898" y="164"/>
                  </a:lnTo>
                  <a:lnTo>
                    <a:pt x="902" y="174"/>
                  </a:lnTo>
                  <a:lnTo>
                    <a:pt x="906" y="181"/>
                  </a:lnTo>
                  <a:lnTo>
                    <a:pt x="910" y="191"/>
                  </a:lnTo>
                  <a:lnTo>
                    <a:pt x="914" y="198"/>
                  </a:lnTo>
                  <a:lnTo>
                    <a:pt x="917" y="206"/>
                  </a:lnTo>
                  <a:lnTo>
                    <a:pt x="919" y="213"/>
                  </a:lnTo>
                  <a:lnTo>
                    <a:pt x="925" y="223"/>
                  </a:lnTo>
                  <a:lnTo>
                    <a:pt x="927" y="232"/>
                  </a:lnTo>
                  <a:lnTo>
                    <a:pt x="933" y="242"/>
                  </a:lnTo>
                  <a:lnTo>
                    <a:pt x="935" y="250"/>
                  </a:lnTo>
                  <a:lnTo>
                    <a:pt x="940" y="259"/>
                  </a:lnTo>
                  <a:lnTo>
                    <a:pt x="942" y="269"/>
                  </a:lnTo>
                  <a:lnTo>
                    <a:pt x="944" y="276"/>
                  </a:lnTo>
                  <a:lnTo>
                    <a:pt x="948" y="286"/>
                  </a:lnTo>
                  <a:lnTo>
                    <a:pt x="952" y="295"/>
                  </a:lnTo>
                  <a:lnTo>
                    <a:pt x="954" y="305"/>
                  </a:lnTo>
                  <a:lnTo>
                    <a:pt x="957" y="314"/>
                  </a:lnTo>
                  <a:lnTo>
                    <a:pt x="959" y="324"/>
                  </a:lnTo>
                  <a:lnTo>
                    <a:pt x="963" y="333"/>
                  </a:lnTo>
                  <a:lnTo>
                    <a:pt x="965" y="343"/>
                  </a:lnTo>
                  <a:lnTo>
                    <a:pt x="969" y="352"/>
                  </a:lnTo>
                  <a:lnTo>
                    <a:pt x="971" y="362"/>
                  </a:lnTo>
                  <a:lnTo>
                    <a:pt x="974" y="371"/>
                  </a:lnTo>
                  <a:lnTo>
                    <a:pt x="976" y="381"/>
                  </a:lnTo>
                  <a:lnTo>
                    <a:pt x="978" y="390"/>
                  </a:lnTo>
                  <a:lnTo>
                    <a:pt x="980" y="400"/>
                  </a:lnTo>
                  <a:lnTo>
                    <a:pt x="984" y="411"/>
                  </a:lnTo>
                  <a:lnTo>
                    <a:pt x="984" y="417"/>
                  </a:lnTo>
                  <a:lnTo>
                    <a:pt x="986" y="425"/>
                  </a:lnTo>
                  <a:lnTo>
                    <a:pt x="988" y="432"/>
                  </a:lnTo>
                  <a:lnTo>
                    <a:pt x="990" y="440"/>
                  </a:lnTo>
                  <a:lnTo>
                    <a:pt x="990" y="447"/>
                  </a:lnTo>
                  <a:lnTo>
                    <a:pt x="992" y="455"/>
                  </a:lnTo>
                  <a:lnTo>
                    <a:pt x="992" y="463"/>
                  </a:lnTo>
                  <a:lnTo>
                    <a:pt x="995" y="472"/>
                  </a:lnTo>
                  <a:lnTo>
                    <a:pt x="995" y="478"/>
                  </a:lnTo>
                  <a:lnTo>
                    <a:pt x="997" y="485"/>
                  </a:lnTo>
                  <a:lnTo>
                    <a:pt x="997" y="493"/>
                  </a:lnTo>
                  <a:lnTo>
                    <a:pt x="999" y="501"/>
                  </a:lnTo>
                  <a:lnTo>
                    <a:pt x="999" y="508"/>
                  </a:lnTo>
                  <a:lnTo>
                    <a:pt x="1001" y="516"/>
                  </a:lnTo>
                  <a:lnTo>
                    <a:pt x="1001" y="523"/>
                  </a:lnTo>
                  <a:lnTo>
                    <a:pt x="1003" y="531"/>
                  </a:lnTo>
                  <a:lnTo>
                    <a:pt x="1003" y="539"/>
                  </a:lnTo>
                  <a:lnTo>
                    <a:pt x="1005" y="546"/>
                  </a:lnTo>
                  <a:lnTo>
                    <a:pt x="1005" y="552"/>
                  </a:lnTo>
                  <a:lnTo>
                    <a:pt x="1007" y="560"/>
                  </a:lnTo>
                  <a:lnTo>
                    <a:pt x="1007" y="567"/>
                  </a:lnTo>
                  <a:lnTo>
                    <a:pt x="1007" y="573"/>
                  </a:lnTo>
                  <a:lnTo>
                    <a:pt x="1009" y="579"/>
                  </a:lnTo>
                  <a:lnTo>
                    <a:pt x="1011" y="586"/>
                  </a:lnTo>
                  <a:lnTo>
                    <a:pt x="1011" y="592"/>
                  </a:lnTo>
                  <a:lnTo>
                    <a:pt x="1011" y="600"/>
                  </a:lnTo>
                  <a:lnTo>
                    <a:pt x="1011" y="605"/>
                  </a:lnTo>
                  <a:lnTo>
                    <a:pt x="1012" y="613"/>
                  </a:lnTo>
                  <a:lnTo>
                    <a:pt x="1012" y="617"/>
                  </a:lnTo>
                  <a:lnTo>
                    <a:pt x="1012" y="624"/>
                  </a:lnTo>
                  <a:lnTo>
                    <a:pt x="1012" y="630"/>
                  </a:lnTo>
                  <a:lnTo>
                    <a:pt x="1014" y="636"/>
                  </a:lnTo>
                  <a:lnTo>
                    <a:pt x="1014" y="645"/>
                  </a:lnTo>
                  <a:lnTo>
                    <a:pt x="1014" y="657"/>
                  </a:lnTo>
                  <a:lnTo>
                    <a:pt x="1014" y="666"/>
                  </a:lnTo>
                  <a:lnTo>
                    <a:pt x="1016" y="676"/>
                  </a:lnTo>
                  <a:lnTo>
                    <a:pt x="1016" y="683"/>
                  </a:lnTo>
                  <a:lnTo>
                    <a:pt x="1018" y="693"/>
                  </a:lnTo>
                  <a:lnTo>
                    <a:pt x="1018" y="700"/>
                  </a:lnTo>
                  <a:lnTo>
                    <a:pt x="1018" y="708"/>
                  </a:lnTo>
                  <a:lnTo>
                    <a:pt x="1018" y="712"/>
                  </a:lnTo>
                  <a:lnTo>
                    <a:pt x="1018" y="717"/>
                  </a:lnTo>
                  <a:lnTo>
                    <a:pt x="1018" y="723"/>
                  </a:lnTo>
                  <a:lnTo>
                    <a:pt x="1018" y="727"/>
                  </a:lnTo>
                  <a:lnTo>
                    <a:pt x="1018" y="733"/>
                  </a:lnTo>
                  <a:lnTo>
                    <a:pt x="1020" y="735"/>
                  </a:lnTo>
                  <a:lnTo>
                    <a:pt x="1020" y="735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3062" y="2193"/>
              <a:ext cx="481" cy="365"/>
            </a:xfrm>
            <a:custGeom>
              <a:avLst/>
              <a:gdLst/>
              <a:ahLst/>
              <a:cxnLst>
                <a:cxn ang="0">
                  <a:pos x="87" y="0"/>
                </a:cxn>
                <a:cxn ang="0">
                  <a:pos x="961" y="338"/>
                </a:cxn>
                <a:cxn ang="0">
                  <a:pos x="959" y="340"/>
                </a:cxn>
                <a:cxn ang="0">
                  <a:pos x="957" y="346"/>
                </a:cxn>
                <a:cxn ang="0">
                  <a:pos x="955" y="349"/>
                </a:cxn>
                <a:cxn ang="0">
                  <a:pos x="952" y="353"/>
                </a:cxn>
                <a:cxn ang="0">
                  <a:pos x="950" y="359"/>
                </a:cxn>
                <a:cxn ang="0">
                  <a:pos x="950" y="367"/>
                </a:cxn>
                <a:cxn ang="0">
                  <a:pos x="946" y="374"/>
                </a:cxn>
                <a:cxn ang="0">
                  <a:pos x="942" y="380"/>
                </a:cxn>
                <a:cxn ang="0">
                  <a:pos x="940" y="388"/>
                </a:cxn>
                <a:cxn ang="0">
                  <a:pos x="936" y="397"/>
                </a:cxn>
                <a:cxn ang="0">
                  <a:pos x="933" y="407"/>
                </a:cxn>
                <a:cxn ang="0">
                  <a:pos x="929" y="416"/>
                </a:cxn>
                <a:cxn ang="0">
                  <a:pos x="925" y="426"/>
                </a:cxn>
                <a:cxn ang="0">
                  <a:pos x="921" y="435"/>
                </a:cxn>
                <a:cxn ang="0">
                  <a:pos x="916" y="445"/>
                </a:cxn>
                <a:cxn ang="0">
                  <a:pos x="912" y="454"/>
                </a:cxn>
                <a:cxn ang="0">
                  <a:pos x="906" y="465"/>
                </a:cxn>
                <a:cxn ang="0">
                  <a:pos x="904" y="475"/>
                </a:cxn>
                <a:cxn ang="0">
                  <a:pos x="898" y="483"/>
                </a:cxn>
                <a:cxn ang="0">
                  <a:pos x="895" y="492"/>
                </a:cxn>
                <a:cxn ang="0">
                  <a:pos x="891" y="502"/>
                </a:cxn>
                <a:cxn ang="0">
                  <a:pos x="889" y="513"/>
                </a:cxn>
                <a:cxn ang="0">
                  <a:pos x="883" y="521"/>
                </a:cxn>
                <a:cxn ang="0">
                  <a:pos x="879" y="528"/>
                </a:cxn>
                <a:cxn ang="0">
                  <a:pos x="878" y="536"/>
                </a:cxn>
                <a:cxn ang="0">
                  <a:pos x="874" y="543"/>
                </a:cxn>
                <a:cxn ang="0">
                  <a:pos x="870" y="551"/>
                </a:cxn>
                <a:cxn ang="0">
                  <a:pos x="866" y="557"/>
                </a:cxn>
                <a:cxn ang="0">
                  <a:pos x="864" y="562"/>
                </a:cxn>
                <a:cxn ang="0">
                  <a:pos x="862" y="568"/>
                </a:cxn>
                <a:cxn ang="0">
                  <a:pos x="859" y="574"/>
                </a:cxn>
                <a:cxn ang="0">
                  <a:pos x="855" y="580"/>
                </a:cxn>
                <a:cxn ang="0">
                  <a:pos x="849" y="585"/>
                </a:cxn>
                <a:cxn ang="0">
                  <a:pos x="847" y="593"/>
                </a:cxn>
                <a:cxn ang="0">
                  <a:pos x="841" y="599"/>
                </a:cxn>
                <a:cxn ang="0">
                  <a:pos x="838" y="606"/>
                </a:cxn>
                <a:cxn ang="0">
                  <a:pos x="834" y="612"/>
                </a:cxn>
                <a:cxn ang="0">
                  <a:pos x="830" y="620"/>
                </a:cxn>
                <a:cxn ang="0">
                  <a:pos x="824" y="625"/>
                </a:cxn>
                <a:cxn ang="0">
                  <a:pos x="822" y="633"/>
                </a:cxn>
                <a:cxn ang="0">
                  <a:pos x="817" y="639"/>
                </a:cxn>
                <a:cxn ang="0">
                  <a:pos x="813" y="646"/>
                </a:cxn>
                <a:cxn ang="0">
                  <a:pos x="809" y="654"/>
                </a:cxn>
                <a:cxn ang="0">
                  <a:pos x="803" y="659"/>
                </a:cxn>
                <a:cxn ang="0">
                  <a:pos x="800" y="667"/>
                </a:cxn>
                <a:cxn ang="0">
                  <a:pos x="796" y="673"/>
                </a:cxn>
                <a:cxn ang="0">
                  <a:pos x="788" y="684"/>
                </a:cxn>
                <a:cxn ang="0">
                  <a:pos x="781" y="694"/>
                </a:cxn>
                <a:cxn ang="0">
                  <a:pos x="773" y="703"/>
                </a:cxn>
                <a:cxn ang="0">
                  <a:pos x="769" y="713"/>
                </a:cxn>
                <a:cxn ang="0">
                  <a:pos x="764" y="718"/>
                </a:cxn>
                <a:cxn ang="0">
                  <a:pos x="760" y="724"/>
                </a:cxn>
                <a:cxn ang="0">
                  <a:pos x="758" y="726"/>
                </a:cxn>
                <a:cxn ang="0">
                  <a:pos x="758" y="730"/>
                </a:cxn>
                <a:cxn ang="0">
                  <a:pos x="0" y="159"/>
                </a:cxn>
                <a:cxn ang="0">
                  <a:pos x="0" y="55"/>
                </a:cxn>
                <a:cxn ang="0">
                  <a:pos x="87" y="0"/>
                </a:cxn>
                <a:cxn ang="0">
                  <a:pos x="87" y="0"/>
                </a:cxn>
              </a:cxnLst>
              <a:rect l="0" t="0" r="r" b="b"/>
              <a:pathLst>
                <a:path w="961" h="730">
                  <a:moveTo>
                    <a:pt x="87" y="0"/>
                  </a:moveTo>
                  <a:lnTo>
                    <a:pt x="961" y="338"/>
                  </a:lnTo>
                  <a:lnTo>
                    <a:pt x="959" y="340"/>
                  </a:lnTo>
                  <a:lnTo>
                    <a:pt x="957" y="346"/>
                  </a:lnTo>
                  <a:lnTo>
                    <a:pt x="955" y="349"/>
                  </a:lnTo>
                  <a:lnTo>
                    <a:pt x="952" y="353"/>
                  </a:lnTo>
                  <a:lnTo>
                    <a:pt x="950" y="359"/>
                  </a:lnTo>
                  <a:lnTo>
                    <a:pt x="950" y="367"/>
                  </a:lnTo>
                  <a:lnTo>
                    <a:pt x="946" y="374"/>
                  </a:lnTo>
                  <a:lnTo>
                    <a:pt x="942" y="380"/>
                  </a:lnTo>
                  <a:lnTo>
                    <a:pt x="940" y="388"/>
                  </a:lnTo>
                  <a:lnTo>
                    <a:pt x="936" y="397"/>
                  </a:lnTo>
                  <a:lnTo>
                    <a:pt x="933" y="407"/>
                  </a:lnTo>
                  <a:lnTo>
                    <a:pt x="929" y="416"/>
                  </a:lnTo>
                  <a:lnTo>
                    <a:pt x="925" y="426"/>
                  </a:lnTo>
                  <a:lnTo>
                    <a:pt x="921" y="435"/>
                  </a:lnTo>
                  <a:lnTo>
                    <a:pt x="916" y="445"/>
                  </a:lnTo>
                  <a:lnTo>
                    <a:pt x="912" y="454"/>
                  </a:lnTo>
                  <a:lnTo>
                    <a:pt x="906" y="465"/>
                  </a:lnTo>
                  <a:lnTo>
                    <a:pt x="904" y="475"/>
                  </a:lnTo>
                  <a:lnTo>
                    <a:pt x="898" y="483"/>
                  </a:lnTo>
                  <a:lnTo>
                    <a:pt x="895" y="492"/>
                  </a:lnTo>
                  <a:lnTo>
                    <a:pt x="891" y="502"/>
                  </a:lnTo>
                  <a:lnTo>
                    <a:pt x="889" y="513"/>
                  </a:lnTo>
                  <a:lnTo>
                    <a:pt x="883" y="521"/>
                  </a:lnTo>
                  <a:lnTo>
                    <a:pt x="879" y="528"/>
                  </a:lnTo>
                  <a:lnTo>
                    <a:pt x="878" y="536"/>
                  </a:lnTo>
                  <a:lnTo>
                    <a:pt x="874" y="543"/>
                  </a:lnTo>
                  <a:lnTo>
                    <a:pt x="870" y="551"/>
                  </a:lnTo>
                  <a:lnTo>
                    <a:pt x="866" y="557"/>
                  </a:lnTo>
                  <a:lnTo>
                    <a:pt x="864" y="562"/>
                  </a:lnTo>
                  <a:lnTo>
                    <a:pt x="862" y="568"/>
                  </a:lnTo>
                  <a:lnTo>
                    <a:pt x="859" y="574"/>
                  </a:lnTo>
                  <a:lnTo>
                    <a:pt x="855" y="580"/>
                  </a:lnTo>
                  <a:lnTo>
                    <a:pt x="849" y="585"/>
                  </a:lnTo>
                  <a:lnTo>
                    <a:pt x="847" y="593"/>
                  </a:lnTo>
                  <a:lnTo>
                    <a:pt x="841" y="599"/>
                  </a:lnTo>
                  <a:lnTo>
                    <a:pt x="838" y="606"/>
                  </a:lnTo>
                  <a:lnTo>
                    <a:pt x="834" y="612"/>
                  </a:lnTo>
                  <a:lnTo>
                    <a:pt x="830" y="620"/>
                  </a:lnTo>
                  <a:lnTo>
                    <a:pt x="824" y="625"/>
                  </a:lnTo>
                  <a:lnTo>
                    <a:pt x="822" y="633"/>
                  </a:lnTo>
                  <a:lnTo>
                    <a:pt x="817" y="639"/>
                  </a:lnTo>
                  <a:lnTo>
                    <a:pt x="813" y="646"/>
                  </a:lnTo>
                  <a:lnTo>
                    <a:pt x="809" y="654"/>
                  </a:lnTo>
                  <a:lnTo>
                    <a:pt x="803" y="659"/>
                  </a:lnTo>
                  <a:lnTo>
                    <a:pt x="800" y="667"/>
                  </a:lnTo>
                  <a:lnTo>
                    <a:pt x="796" y="673"/>
                  </a:lnTo>
                  <a:lnTo>
                    <a:pt x="788" y="684"/>
                  </a:lnTo>
                  <a:lnTo>
                    <a:pt x="781" y="694"/>
                  </a:lnTo>
                  <a:lnTo>
                    <a:pt x="773" y="703"/>
                  </a:lnTo>
                  <a:lnTo>
                    <a:pt x="769" y="713"/>
                  </a:lnTo>
                  <a:lnTo>
                    <a:pt x="764" y="718"/>
                  </a:lnTo>
                  <a:lnTo>
                    <a:pt x="760" y="724"/>
                  </a:lnTo>
                  <a:lnTo>
                    <a:pt x="758" y="726"/>
                  </a:lnTo>
                  <a:lnTo>
                    <a:pt x="758" y="730"/>
                  </a:lnTo>
                  <a:lnTo>
                    <a:pt x="0" y="159"/>
                  </a:lnTo>
                  <a:lnTo>
                    <a:pt x="0" y="55"/>
                  </a:lnTo>
                  <a:lnTo>
                    <a:pt x="87" y="0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2558" y="1439"/>
              <a:ext cx="307" cy="497"/>
            </a:xfrm>
            <a:custGeom>
              <a:avLst/>
              <a:gdLst/>
              <a:ahLst/>
              <a:cxnLst>
                <a:cxn ang="0">
                  <a:pos x="395" y="965"/>
                </a:cxn>
                <a:cxn ang="0">
                  <a:pos x="616" y="911"/>
                </a:cxn>
                <a:cxn ang="0">
                  <a:pos x="612" y="0"/>
                </a:cxn>
                <a:cxn ang="0">
                  <a:pos x="600" y="0"/>
                </a:cxn>
                <a:cxn ang="0">
                  <a:pos x="591" y="0"/>
                </a:cxn>
                <a:cxn ang="0">
                  <a:pos x="578" y="2"/>
                </a:cxn>
                <a:cxn ang="0">
                  <a:pos x="560" y="2"/>
                </a:cxn>
                <a:cxn ang="0">
                  <a:pos x="543" y="4"/>
                </a:cxn>
                <a:cxn ang="0">
                  <a:pos x="522" y="6"/>
                </a:cxn>
                <a:cxn ang="0">
                  <a:pos x="505" y="8"/>
                </a:cxn>
                <a:cxn ang="0">
                  <a:pos x="492" y="8"/>
                </a:cxn>
                <a:cxn ang="0">
                  <a:pos x="481" y="10"/>
                </a:cxn>
                <a:cxn ang="0">
                  <a:pos x="467" y="12"/>
                </a:cxn>
                <a:cxn ang="0">
                  <a:pos x="456" y="12"/>
                </a:cxn>
                <a:cxn ang="0">
                  <a:pos x="443" y="14"/>
                </a:cxn>
                <a:cxn ang="0">
                  <a:pos x="429" y="16"/>
                </a:cxn>
                <a:cxn ang="0">
                  <a:pos x="416" y="18"/>
                </a:cxn>
                <a:cxn ang="0">
                  <a:pos x="403" y="19"/>
                </a:cxn>
                <a:cxn ang="0">
                  <a:pos x="388" y="21"/>
                </a:cxn>
                <a:cxn ang="0">
                  <a:pos x="372" y="25"/>
                </a:cxn>
                <a:cxn ang="0">
                  <a:pos x="359" y="27"/>
                </a:cxn>
                <a:cxn ang="0">
                  <a:pos x="344" y="29"/>
                </a:cxn>
                <a:cxn ang="0">
                  <a:pos x="331" y="33"/>
                </a:cxn>
                <a:cxn ang="0">
                  <a:pos x="315" y="37"/>
                </a:cxn>
                <a:cxn ang="0">
                  <a:pos x="302" y="39"/>
                </a:cxn>
                <a:cxn ang="0">
                  <a:pos x="287" y="42"/>
                </a:cxn>
                <a:cxn ang="0">
                  <a:pos x="272" y="46"/>
                </a:cxn>
                <a:cxn ang="0">
                  <a:pos x="258" y="50"/>
                </a:cxn>
                <a:cxn ang="0">
                  <a:pos x="245" y="52"/>
                </a:cxn>
                <a:cxn ang="0">
                  <a:pos x="230" y="58"/>
                </a:cxn>
                <a:cxn ang="0">
                  <a:pos x="217" y="61"/>
                </a:cxn>
                <a:cxn ang="0">
                  <a:pos x="203" y="65"/>
                </a:cxn>
                <a:cxn ang="0">
                  <a:pos x="190" y="69"/>
                </a:cxn>
                <a:cxn ang="0">
                  <a:pos x="177" y="73"/>
                </a:cxn>
                <a:cxn ang="0">
                  <a:pos x="163" y="77"/>
                </a:cxn>
                <a:cxn ang="0">
                  <a:pos x="150" y="82"/>
                </a:cxn>
                <a:cxn ang="0">
                  <a:pos x="139" y="88"/>
                </a:cxn>
                <a:cxn ang="0">
                  <a:pos x="122" y="94"/>
                </a:cxn>
                <a:cxn ang="0">
                  <a:pos x="99" y="103"/>
                </a:cxn>
                <a:cxn ang="0">
                  <a:pos x="80" y="113"/>
                </a:cxn>
                <a:cxn ang="0">
                  <a:pos x="59" y="120"/>
                </a:cxn>
                <a:cxn ang="0">
                  <a:pos x="42" y="128"/>
                </a:cxn>
                <a:cxn ang="0">
                  <a:pos x="29" y="136"/>
                </a:cxn>
                <a:cxn ang="0">
                  <a:pos x="13" y="145"/>
                </a:cxn>
                <a:cxn ang="0">
                  <a:pos x="2" y="151"/>
                </a:cxn>
                <a:cxn ang="0">
                  <a:pos x="0" y="153"/>
                </a:cxn>
              </a:cxnLst>
              <a:rect l="0" t="0" r="r" b="b"/>
              <a:pathLst>
                <a:path w="616" h="993">
                  <a:moveTo>
                    <a:pt x="0" y="153"/>
                  </a:moveTo>
                  <a:lnTo>
                    <a:pt x="395" y="965"/>
                  </a:lnTo>
                  <a:lnTo>
                    <a:pt x="479" y="993"/>
                  </a:lnTo>
                  <a:lnTo>
                    <a:pt x="616" y="911"/>
                  </a:lnTo>
                  <a:lnTo>
                    <a:pt x="614" y="0"/>
                  </a:lnTo>
                  <a:lnTo>
                    <a:pt x="612" y="0"/>
                  </a:lnTo>
                  <a:lnTo>
                    <a:pt x="606" y="0"/>
                  </a:lnTo>
                  <a:lnTo>
                    <a:pt x="600" y="0"/>
                  </a:lnTo>
                  <a:lnTo>
                    <a:pt x="597" y="0"/>
                  </a:lnTo>
                  <a:lnTo>
                    <a:pt x="591" y="0"/>
                  </a:lnTo>
                  <a:lnTo>
                    <a:pt x="585" y="2"/>
                  </a:lnTo>
                  <a:lnTo>
                    <a:pt x="578" y="2"/>
                  </a:lnTo>
                  <a:lnTo>
                    <a:pt x="570" y="2"/>
                  </a:lnTo>
                  <a:lnTo>
                    <a:pt x="560" y="2"/>
                  </a:lnTo>
                  <a:lnTo>
                    <a:pt x="553" y="4"/>
                  </a:lnTo>
                  <a:lnTo>
                    <a:pt x="543" y="4"/>
                  </a:lnTo>
                  <a:lnTo>
                    <a:pt x="534" y="4"/>
                  </a:lnTo>
                  <a:lnTo>
                    <a:pt x="522" y="6"/>
                  </a:lnTo>
                  <a:lnTo>
                    <a:pt x="513" y="8"/>
                  </a:lnTo>
                  <a:lnTo>
                    <a:pt x="505" y="8"/>
                  </a:lnTo>
                  <a:lnTo>
                    <a:pt x="500" y="8"/>
                  </a:lnTo>
                  <a:lnTo>
                    <a:pt x="492" y="8"/>
                  </a:lnTo>
                  <a:lnTo>
                    <a:pt x="488" y="10"/>
                  </a:lnTo>
                  <a:lnTo>
                    <a:pt x="481" y="10"/>
                  </a:lnTo>
                  <a:lnTo>
                    <a:pt x="475" y="10"/>
                  </a:lnTo>
                  <a:lnTo>
                    <a:pt x="467" y="12"/>
                  </a:lnTo>
                  <a:lnTo>
                    <a:pt x="464" y="12"/>
                  </a:lnTo>
                  <a:lnTo>
                    <a:pt x="456" y="12"/>
                  </a:lnTo>
                  <a:lnTo>
                    <a:pt x="448" y="14"/>
                  </a:lnTo>
                  <a:lnTo>
                    <a:pt x="443" y="14"/>
                  </a:lnTo>
                  <a:lnTo>
                    <a:pt x="435" y="16"/>
                  </a:lnTo>
                  <a:lnTo>
                    <a:pt x="429" y="16"/>
                  </a:lnTo>
                  <a:lnTo>
                    <a:pt x="424" y="16"/>
                  </a:lnTo>
                  <a:lnTo>
                    <a:pt x="416" y="18"/>
                  </a:lnTo>
                  <a:lnTo>
                    <a:pt x="410" y="19"/>
                  </a:lnTo>
                  <a:lnTo>
                    <a:pt x="403" y="19"/>
                  </a:lnTo>
                  <a:lnTo>
                    <a:pt x="395" y="21"/>
                  </a:lnTo>
                  <a:lnTo>
                    <a:pt x="388" y="21"/>
                  </a:lnTo>
                  <a:lnTo>
                    <a:pt x="380" y="23"/>
                  </a:lnTo>
                  <a:lnTo>
                    <a:pt x="372" y="25"/>
                  </a:lnTo>
                  <a:lnTo>
                    <a:pt x="365" y="27"/>
                  </a:lnTo>
                  <a:lnTo>
                    <a:pt x="359" y="27"/>
                  </a:lnTo>
                  <a:lnTo>
                    <a:pt x="351" y="29"/>
                  </a:lnTo>
                  <a:lnTo>
                    <a:pt x="344" y="29"/>
                  </a:lnTo>
                  <a:lnTo>
                    <a:pt x="338" y="31"/>
                  </a:lnTo>
                  <a:lnTo>
                    <a:pt x="331" y="33"/>
                  </a:lnTo>
                  <a:lnTo>
                    <a:pt x="323" y="35"/>
                  </a:lnTo>
                  <a:lnTo>
                    <a:pt x="315" y="37"/>
                  </a:lnTo>
                  <a:lnTo>
                    <a:pt x="308" y="39"/>
                  </a:lnTo>
                  <a:lnTo>
                    <a:pt x="302" y="39"/>
                  </a:lnTo>
                  <a:lnTo>
                    <a:pt x="294" y="42"/>
                  </a:lnTo>
                  <a:lnTo>
                    <a:pt x="287" y="42"/>
                  </a:lnTo>
                  <a:lnTo>
                    <a:pt x="279" y="44"/>
                  </a:lnTo>
                  <a:lnTo>
                    <a:pt x="272" y="46"/>
                  </a:lnTo>
                  <a:lnTo>
                    <a:pt x="266" y="48"/>
                  </a:lnTo>
                  <a:lnTo>
                    <a:pt x="258" y="50"/>
                  </a:lnTo>
                  <a:lnTo>
                    <a:pt x="251" y="52"/>
                  </a:lnTo>
                  <a:lnTo>
                    <a:pt x="245" y="52"/>
                  </a:lnTo>
                  <a:lnTo>
                    <a:pt x="237" y="56"/>
                  </a:lnTo>
                  <a:lnTo>
                    <a:pt x="230" y="58"/>
                  </a:lnTo>
                  <a:lnTo>
                    <a:pt x="222" y="59"/>
                  </a:lnTo>
                  <a:lnTo>
                    <a:pt x="217" y="61"/>
                  </a:lnTo>
                  <a:lnTo>
                    <a:pt x="209" y="63"/>
                  </a:lnTo>
                  <a:lnTo>
                    <a:pt x="203" y="65"/>
                  </a:lnTo>
                  <a:lnTo>
                    <a:pt x="198" y="67"/>
                  </a:lnTo>
                  <a:lnTo>
                    <a:pt x="190" y="69"/>
                  </a:lnTo>
                  <a:lnTo>
                    <a:pt x="184" y="73"/>
                  </a:lnTo>
                  <a:lnTo>
                    <a:pt x="177" y="73"/>
                  </a:lnTo>
                  <a:lnTo>
                    <a:pt x="169" y="75"/>
                  </a:lnTo>
                  <a:lnTo>
                    <a:pt x="163" y="77"/>
                  </a:lnTo>
                  <a:lnTo>
                    <a:pt x="156" y="80"/>
                  </a:lnTo>
                  <a:lnTo>
                    <a:pt x="150" y="82"/>
                  </a:lnTo>
                  <a:lnTo>
                    <a:pt x="144" y="84"/>
                  </a:lnTo>
                  <a:lnTo>
                    <a:pt x="139" y="88"/>
                  </a:lnTo>
                  <a:lnTo>
                    <a:pt x="133" y="90"/>
                  </a:lnTo>
                  <a:lnTo>
                    <a:pt x="122" y="94"/>
                  </a:lnTo>
                  <a:lnTo>
                    <a:pt x="110" y="99"/>
                  </a:lnTo>
                  <a:lnTo>
                    <a:pt x="99" y="103"/>
                  </a:lnTo>
                  <a:lnTo>
                    <a:pt x="89" y="109"/>
                  </a:lnTo>
                  <a:lnTo>
                    <a:pt x="80" y="113"/>
                  </a:lnTo>
                  <a:lnTo>
                    <a:pt x="68" y="116"/>
                  </a:lnTo>
                  <a:lnTo>
                    <a:pt x="59" y="120"/>
                  </a:lnTo>
                  <a:lnTo>
                    <a:pt x="51" y="124"/>
                  </a:lnTo>
                  <a:lnTo>
                    <a:pt x="42" y="128"/>
                  </a:lnTo>
                  <a:lnTo>
                    <a:pt x="36" y="132"/>
                  </a:lnTo>
                  <a:lnTo>
                    <a:pt x="29" y="136"/>
                  </a:lnTo>
                  <a:lnTo>
                    <a:pt x="23" y="139"/>
                  </a:lnTo>
                  <a:lnTo>
                    <a:pt x="13" y="145"/>
                  </a:lnTo>
                  <a:lnTo>
                    <a:pt x="6" y="149"/>
                  </a:lnTo>
                  <a:lnTo>
                    <a:pt x="2" y="151"/>
                  </a:lnTo>
                  <a:lnTo>
                    <a:pt x="0" y="153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2759" y="2339"/>
              <a:ext cx="291" cy="496"/>
            </a:xfrm>
            <a:custGeom>
              <a:avLst/>
              <a:gdLst/>
              <a:ahLst/>
              <a:cxnLst>
                <a:cxn ang="0">
                  <a:pos x="346" y="34"/>
                </a:cxn>
                <a:cxn ang="0">
                  <a:pos x="581" y="947"/>
                </a:cxn>
                <a:cxn ang="0">
                  <a:pos x="579" y="947"/>
                </a:cxn>
                <a:cxn ang="0">
                  <a:pos x="577" y="947"/>
                </a:cxn>
                <a:cxn ang="0">
                  <a:pos x="572" y="948"/>
                </a:cxn>
                <a:cxn ang="0">
                  <a:pos x="566" y="950"/>
                </a:cxn>
                <a:cxn ang="0">
                  <a:pos x="560" y="950"/>
                </a:cxn>
                <a:cxn ang="0">
                  <a:pos x="553" y="952"/>
                </a:cxn>
                <a:cxn ang="0">
                  <a:pos x="541" y="956"/>
                </a:cxn>
                <a:cxn ang="0">
                  <a:pos x="532" y="960"/>
                </a:cxn>
                <a:cxn ang="0">
                  <a:pos x="524" y="960"/>
                </a:cxn>
                <a:cxn ang="0">
                  <a:pos x="517" y="962"/>
                </a:cxn>
                <a:cxn ang="0">
                  <a:pos x="511" y="962"/>
                </a:cxn>
                <a:cxn ang="0">
                  <a:pos x="503" y="964"/>
                </a:cxn>
                <a:cxn ang="0">
                  <a:pos x="496" y="966"/>
                </a:cxn>
                <a:cxn ang="0">
                  <a:pos x="488" y="968"/>
                </a:cxn>
                <a:cxn ang="0">
                  <a:pos x="480" y="968"/>
                </a:cxn>
                <a:cxn ang="0">
                  <a:pos x="473" y="969"/>
                </a:cxn>
                <a:cxn ang="0">
                  <a:pos x="465" y="969"/>
                </a:cxn>
                <a:cxn ang="0">
                  <a:pos x="456" y="973"/>
                </a:cxn>
                <a:cxn ang="0">
                  <a:pos x="448" y="973"/>
                </a:cxn>
                <a:cxn ang="0">
                  <a:pos x="439" y="975"/>
                </a:cxn>
                <a:cxn ang="0">
                  <a:pos x="429" y="975"/>
                </a:cxn>
                <a:cxn ang="0">
                  <a:pos x="420" y="977"/>
                </a:cxn>
                <a:cxn ang="0">
                  <a:pos x="410" y="979"/>
                </a:cxn>
                <a:cxn ang="0">
                  <a:pos x="401" y="981"/>
                </a:cxn>
                <a:cxn ang="0">
                  <a:pos x="391" y="981"/>
                </a:cxn>
                <a:cxn ang="0">
                  <a:pos x="380" y="983"/>
                </a:cxn>
                <a:cxn ang="0">
                  <a:pos x="368" y="983"/>
                </a:cxn>
                <a:cxn ang="0">
                  <a:pos x="359" y="985"/>
                </a:cxn>
                <a:cxn ang="0">
                  <a:pos x="346" y="985"/>
                </a:cxn>
                <a:cxn ang="0">
                  <a:pos x="336" y="987"/>
                </a:cxn>
                <a:cxn ang="0">
                  <a:pos x="323" y="988"/>
                </a:cxn>
                <a:cxn ang="0">
                  <a:pos x="313" y="988"/>
                </a:cxn>
                <a:cxn ang="0">
                  <a:pos x="300" y="988"/>
                </a:cxn>
                <a:cxn ang="0">
                  <a:pos x="289" y="990"/>
                </a:cxn>
                <a:cxn ang="0">
                  <a:pos x="277" y="990"/>
                </a:cxn>
                <a:cxn ang="0">
                  <a:pos x="266" y="990"/>
                </a:cxn>
                <a:cxn ang="0">
                  <a:pos x="252" y="990"/>
                </a:cxn>
                <a:cxn ang="0">
                  <a:pos x="241" y="990"/>
                </a:cxn>
                <a:cxn ang="0">
                  <a:pos x="228" y="990"/>
                </a:cxn>
                <a:cxn ang="0">
                  <a:pos x="216" y="992"/>
                </a:cxn>
                <a:cxn ang="0">
                  <a:pos x="201" y="990"/>
                </a:cxn>
                <a:cxn ang="0">
                  <a:pos x="188" y="990"/>
                </a:cxn>
                <a:cxn ang="0">
                  <a:pos x="175" y="990"/>
                </a:cxn>
                <a:cxn ang="0">
                  <a:pos x="163" y="990"/>
                </a:cxn>
                <a:cxn ang="0">
                  <a:pos x="148" y="988"/>
                </a:cxn>
                <a:cxn ang="0">
                  <a:pos x="135" y="988"/>
                </a:cxn>
                <a:cxn ang="0">
                  <a:pos x="123" y="987"/>
                </a:cxn>
                <a:cxn ang="0">
                  <a:pos x="110" y="987"/>
                </a:cxn>
                <a:cxn ang="0">
                  <a:pos x="95" y="985"/>
                </a:cxn>
                <a:cxn ang="0">
                  <a:pos x="81" y="983"/>
                </a:cxn>
                <a:cxn ang="0">
                  <a:pos x="68" y="981"/>
                </a:cxn>
                <a:cxn ang="0">
                  <a:pos x="55" y="981"/>
                </a:cxn>
                <a:cxn ang="0">
                  <a:pos x="40" y="977"/>
                </a:cxn>
                <a:cxn ang="0">
                  <a:pos x="28" y="975"/>
                </a:cxn>
                <a:cxn ang="0">
                  <a:pos x="13" y="973"/>
                </a:cxn>
                <a:cxn ang="0">
                  <a:pos x="0" y="971"/>
                </a:cxn>
                <a:cxn ang="0">
                  <a:pos x="138" y="34"/>
                </a:cxn>
                <a:cxn ang="0">
                  <a:pos x="235" y="0"/>
                </a:cxn>
                <a:cxn ang="0">
                  <a:pos x="346" y="34"/>
                </a:cxn>
                <a:cxn ang="0">
                  <a:pos x="346" y="34"/>
                </a:cxn>
              </a:cxnLst>
              <a:rect l="0" t="0" r="r" b="b"/>
              <a:pathLst>
                <a:path w="581" h="992">
                  <a:moveTo>
                    <a:pt x="346" y="34"/>
                  </a:moveTo>
                  <a:lnTo>
                    <a:pt x="581" y="947"/>
                  </a:lnTo>
                  <a:lnTo>
                    <a:pt x="579" y="947"/>
                  </a:lnTo>
                  <a:lnTo>
                    <a:pt x="577" y="947"/>
                  </a:lnTo>
                  <a:lnTo>
                    <a:pt x="572" y="948"/>
                  </a:lnTo>
                  <a:lnTo>
                    <a:pt x="566" y="950"/>
                  </a:lnTo>
                  <a:lnTo>
                    <a:pt x="560" y="950"/>
                  </a:lnTo>
                  <a:lnTo>
                    <a:pt x="553" y="952"/>
                  </a:lnTo>
                  <a:lnTo>
                    <a:pt x="541" y="956"/>
                  </a:lnTo>
                  <a:lnTo>
                    <a:pt x="532" y="960"/>
                  </a:lnTo>
                  <a:lnTo>
                    <a:pt x="524" y="960"/>
                  </a:lnTo>
                  <a:lnTo>
                    <a:pt x="517" y="962"/>
                  </a:lnTo>
                  <a:lnTo>
                    <a:pt x="511" y="962"/>
                  </a:lnTo>
                  <a:lnTo>
                    <a:pt x="503" y="964"/>
                  </a:lnTo>
                  <a:lnTo>
                    <a:pt x="496" y="966"/>
                  </a:lnTo>
                  <a:lnTo>
                    <a:pt x="488" y="968"/>
                  </a:lnTo>
                  <a:lnTo>
                    <a:pt x="480" y="968"/>
                  </a:lnTo>
                  <a:lnTo>
                    <a:pt x="473" y="969"/>
                  </a:lnTo>
                  <a:lnTo>
                    <a:pt x="465" y="969"/>
                  </a:lnTo>
                  <a:lnTo>
                    <a:pt x="456" y="973"/>
                  </a:lnTo>
                  <a:lnTo>
                    <a:pt x="448" y="973"/>
                  </a:lnTo>
                  <a:lnTo>
                    <a:pt x="439" y="975"/>
                  </a:lnTo>
                  <a:lnTo>
                    <a:pt x="429" y="975"/>
                  </a:lnTo>
                  <a:lnTo>
                    <a:pt x="420" y="977"/>
                  </a:lnTo>
                  <a:lnTo>
                    <a:pt x="410" y="979"/>
                  </a:lnTo>
                  <a:lnTo>
                    <a:pt x="401" y="981"/>
                  </a:lnTo>
                  <a:lnTo>
                    <a:pt x="391" y="981"/>
                  </a:lnTo>
                  <a:lnTo>
                    <a:pt x="380" y="983"/>
                  </a:lnTo>
                  <a:lnTo>
                    <a:pt x="368" y="983"/>
                  </a:lnTo>
                  <a:lnTo>
                    <a:pt x="359" y="985"/>
                  </a:lnTo>
                  <a:lnTo>
                    <a:pt x="346" y="985"/>
                  </a:lnTo>
                  <a:lnTo>
                    <a:pt x="336" y="987"/>
                  </a:lnTo>
                  <a:lnTo>
                    <a:pt x="323" y="988"/>
                  </a:lnTo>
                  <a:lnTo>
                    <a:pt x="313" y="988"/>
                  </a:lnTo>
                  <a:lnTo>
                    <a:pt x="300" y="988"/>
                  </a:lnTo>
                  <a:lnTo>
                    <a:pt x="289" y="990"/>
                  </a:lnTo>
                  <a:lnTo>
                    <a:pt x="277" y="990"/>
                  </a:lnTo>
                  <a:lnTo>
                    <a:pt x="266" y="990"/>
                  </a:lnTo>
                  <a:lnTo>
                    <a:pt x="252" y="990"/>
                  </a:lnTo>
                  <a:lnTo>
                    <a:pt x="241" y="990"/>
                  </a:lnTo>
                  <a:lnTo>
                    <a:pt x="228" y="990"/>
                  </a:lnTo>
                  <a:lnTo>
                    <a:pt x="216" y="992"/>
                  </a:lnTo>
                  <a:lnTo>
                    <a:pt x="201" y="990"/>
                  </a:lnTo>
                  <a:lnTo>
                    <a:pt x="188" y="990"/>
                  </a:lnTo>
                  <a:lnTo>
                    <a:pt x="175" y="990"/>
                  </a:lnTo>
                  <a:lnTo>
                    <a:pt x="163" y="990"/>
                  </a:lnTo>
                  <a:lnTo>
                    <a:pt x="148" y="988"/>
                  </a:lnTo>
                  <a:lnTo>
                    <a:pt x="135" y="988"/>
                  </a:lnTo>
                  <a:lnTo>
                    <a:pt x="123" y="987"/>
                  </a:lnTo>
                  <a:lnTo>
                    <a:pt x="110" y="987"/>
                  </a:lnTo>
                  <a:lnTo>
                    <a:pt x="95" y="985"/>
                  </a:lnTo>
                  <a:lnTo>
                    <a:pt x="81" y="983"/>
                  </a:lnTo>
                  <a:lnTo>
                    <a:pt x="68" y="981"/>
                  </a:lnTo>
                  <a:lnTo>
                    <a:pt x="55" y="981"/>
                  </a:lnTo>
                  <a:lnTo>
                    <a:pt x="40" y="977"/>
                  </a:lnTo>
                  <a:lnTo>
                    <a:pt x="28" y="975"/>
                  </a:lnTo>
                  <a:lnTo>
                    <a:pt x="13" y="973"/>
                  </a:lnTo>
                  <a:lnTo>
                    <a:pt x="0" y="971"/>
                  </a:lnTo>
                  <a:lnTo>
                    <a:pt x="138" y="34"/>
                  </a:lnTo>
                  <a:lnTo>
                    <a:pt x="235" y="0"/>
                  </a:lnTo>
                  <a:lnTo>
                    <a:pt x="346" y="34"/>
                  </a:lnTo>
                  <a:lnTo>
                    <a:pt x="346" y="34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3030" y="1588"/>
              <a:ext cx="439" cy="401"/>
            </a:xfrm>
            <a:custGeom>
              <a:avLst/>
              <a:gdLst/>
              <a:ahLst/>
              <a:cxnLst>
                <a:cxn ang="0">
                  <a:pos x="880" y="341"/>
                </a:cxn>
                <a:cxn ang="0">
                  <a:pos x="86" y="803"/>
                </a:cxn>
                <a:cxn ang="0">
                  <a:pos x="8" y="791"/>
                </a:cxn>
                <a:cxn ang="0">
                  <a:pos x="0" y="713"/>
                </a:cxn>
                <a:cxn ang="0">
                  <a:pos x="574" y="0"/>
                </a:cxn>
                <a:cxn ang="0">
                  <a:pos x="576" y="0"/>
                </a:cxn>
                <a:cxn ang="0">
                  <a:pos x="580" y="4"/>
                </a:cxn>
                <a:cxn ang="0">
                  <a:pos x="585" y="10"/>
                </a:cxn>
                <a:cxn ang="0">
                  <a:pos x="595" y="17"/>
                </a:cxn>
                <a:cxn ang="0">
                  <a:pos x="599" y="21"/>
                </a:cxn>
                <a:cxn ang="0">
                  <a:pos x="602" y="27"/>
                </a:cxn>
                <a:cxn ang="0">
                  <a:pos x="610" y="31"/>
                </a:cxn>
                <a:cxn ang="0">
                  <a:pos x="616" y="36"/>
                </a:cxn>
                <a:cxn ang="0">
                  <a:pos x="623" y="42"/>
                </a:cxn>
                <a:cxn ang="0">
                  <a:pos x="629" y="48"/>
                </a:cxn>
                <a:cxn ang="0">
                  <a:pos x="637" y="55"/>
                </a:cxn>
                <a:cxn ang="0">
                  <a:pos x="644" y="63"/>
                </a:cxn>
                <a:cxn ang="0">
                  <a:pos x="650" y="69"/>
                </a:cxn>
                <a:cxn ang="0">
                  <a:pos x="658" y="74"/>
                </a:cxn>
                <a:cxn ang="0">
                  <a:pos x="665" y="82"/>
                </a:cxn>
                <a:cxn ang="0">
                  <a:pos x="673" y="90"/>
                </a:cxn>
                <a:cxn ang="0">
                  <a:pos x="680" y="95"/>
                </a:cxn>
                <a:cxn ang="0">
                  <a:pos x="688" y="105"/>
                </a:cxn>
                <a:cxn ang="0">
                  <a:pos x="696" y="110"/>
                </a:cxn>
                <a:cxn ang="0">
                  <a:pos x="703" y="120"/>
                </a:cxn>
                <a:cxn ang="0">
                  <a:pos x="711" y="126"/>
                </a:cxn>
                <a:cxn ang="0">
                  <a:pos x="716" y="133"/>
                </a:cxn>
                <a:cxn ang="0">
                  <a:pos x="724" y="141"/>
                </a:cxn>
                <a:cxn ang="0">
                  <a:pos x="732" y="148"/>
                </a:cxn>
                <a:cxn ang="0">
                  <a:pos x="737" y="156"/>
                </a:cxn>
                <a:cxn ang="0">
                  <a:pos x="743" y="162"/>
                </a:cxn>
                <a:cxn ang="0">
                  <a:pos x="749" y="169"/>
                </a:cxn>
                <a:cxn ang="0">
                  <a:pos x="756" y="177"/>
                </a:cxn>
                <a:cxn ang="0">
                  <a:pos x="760" y="185"/>
                </a:cxn>
                <a:cxn ang="0">
                  <a:pos x="766" y="190"/>
                </a:cxn>
                <a:cxn ang="0">
                  <a:pos x="772" y="198"/>
                </a:cxn>
                <a:cxn ang="0">
                  <a:pos x="775" y="206"/>
                </a:cxn>
                <a:cxn ang="0">
                  <a:pos x="781" y="211"/>
                </a:cxn>
                <a:cxn ang="0">
                  <a:pos x="787" y="219"/>
                </a:cxn>
                <a:cxn ang="0">
                  <a:pos x="791" y="226"/>
                </a:cxn>
                <a:cxn ang="0">
                  <a:pos x="798" y="234"/>
                </a:cxn>
                <a:cxn ang="0">
                  <a:pos x="802" y="240"/>
                </a:cxn>
                <a:cxn ang="0">
                  <a:pos x="808" y="245"/>
                </a:cxn>
                <a:cxn ang="0">
                  <a:pos x="813" y="253"/>
                </a:cxn>
                <a:cxn ang="0">
                  <a:pos x="819" y="261"/>
                </a:cxn>
                <a:cxn ang="0">
                  <a:pos x="823" y="266"/>
                </a:cxn>
                <a:cxn ang="0">
                  <a:pos x="829" y="274"/>
                </a:cxn>
                <a:cxn ang="0">
                  <a:pos x="832" y="280"/>
                </a:cxn>
                <a:cxn ang="0">
                  <a:pos x="838" y="287"/>
                </a:cxn>
                <a:cxn ang="0">
                  <a:pos x="846" y="297"/>
                </a:cxn>
                <a:cxn ang="0">
                  <a:pos x="853" y="306"/>
                </a:cxn>
                <a:cxn ang="0">
                  <a:pos x="861" y="316"/>
                </a:cxn>
                <a:cxn ang="0">
                  <a:pos x="867" y="323"/>
                </a:cxn>
                <a:cxn ang="0">
                  <a:pos x="872" y="329"/>
                </a:cxn>
                <a:cxn ang="0">
                  <a:pos x="876" y="335"/>
                </a:cxn>
                <a:cxn ang="0">
                  <a:pos x="878" y="339"/>
                </a:cxn>
                <a:cxn ang="0">
                  <a:pos x="880" y="341"/>
                </a:cxn>
                <a:cxn ang="0">
                  <a:pos x="880" y="341"/>
                </a:cxn>
              </a:cxnLst>
              <a:rect l="0" t="0" r="r" b="b"/>
              <a:pathLst>
                <a:path w="880" h="803">
                  <a:moveTo>
                    <a:pt x="880" y="341"/>
                  </a:moveTo>
                  <a:lnTo>
                    <a:pt x="86" y="803"/>
                  </a:lnTo>
                  <a:lnTo>
                    <a:pt x="8" y="791"/>
                  </a:lnTo>
                  <a:lnTo>
                    <a:pt x="0" y="713"/>
                  </a:lnTo>
                  <a:lnTo>
                    <a:pt x="574" y="0"/>
                  </a:lnTo>
                  <a:lnTo>
                    <a:pt x="576" y="0"/>
                  </a:lnTo>
                  <a:lnTo>
                    <a:pt x="580" y="4"/>
                  </a:lnTo>
                  <a:lnTo>
                    <a:pt x="585" y="10"/>
                  </a:lnTo>
                  <a:lnTo>
                    <a:pt x="595" y="17"/>
                  </a:lnTo>
                  <a:lnTo>
                    <a:pt x="599" y="21"/>
                  </a:lnTo>
                  <a:lnTo>
                    <a:pt x="602" y="27"/>
                  </a:lnTo>
                  <a:lnTo>
                    <a:pt x="610" y="31"/>
                  </a:lnTo>
                  <a:lnTo>
                    <a:pt x="616" y="36"/>
                  </a:lnTo>
                  <a:lnTo>
                    <a:pt x="623" y="42"/>
                  </a:lnTo>
                  <a:lnTo>
                    <a:pt x="629" y="48"/>
                  </a:lnTo>
                  <a:lnTo>
                    <a:pt x="637" y="55"/>
                  </a:lnTo>
                  <a:lnTo>
                    <a:pt x="644" y="63"/>
                  </a:lnTo>
                  <a:lnTo>
                    <a:pt x="650" y="69"/>
                  </a:lnTo>
                  <a:lnTo>
                    <a:pt x="658" y="74"/>
                  </a:lnTo>
                  <a:lnTo>
                    <a:pt x="665" y="82"/>
                  </a:lnTo>
                  <a:lnTo>
                    <a:pt x="673" y="90"/>
                  </a:lnTo>
                  <a:lnTo>
                    <a:pt x="680" y="95"/>
                  </a:lnTo>
                  <a:lnTo>
                    <a:pt x="688" y="105"/>
                  </a:lnTo>
                  <a:lnTo>
                    <a:pt x="696" y="110"/>
                  </a:lnTo>
                  <a:lnTo>
                    <a:pt x="703" y="120"/>
                  </a:lnTo>
                  <a:lnTo>
                    <a:pt x="711" y="126"/>
                  </a:lnTo>
                  <a:lnTo>
                    <a:pt x="716" y="133"/>
                  </a:lnTo>
                  <a:lnTo>
                    <a:pt x="724" y="141"/>
                  </a:lnTo>
                  <a:lnTo>
                    <a:pt x="732" y="148"/>
                  </a:lnTo>
                  <a:lnTo>
                    <a:pt x="737" y="156"/>
                  </a:lnTo>
                  <a:lnTo>
                    <a:pt x="743" y="162"/>
                  </a:lnTo>
                  <a:lnTo>
                    <a:pt x="749" y="169"/>
                  </a:lnTo>
                  <a:lnTo>
                    <a:pt x="756" y="177"/>
                  </a:lnTo>
                  <a:lnTo>
                    <a:pt x="760" y="185"/>
                  </a:lnTo>
                  <a:lnTo>
                    <a:pt x="766" y="190"/>
                  </a:lnTo>
                  <a:lnTo>
                    <a:pt x="772" y="198"/>
                  </a:lnTo>
                  <a:lnTo>
                    <a:pt x="775" y="206"/>
                  </a:lnTo>
                  <a:lnTo>
                    <a:pt x="781" y="211"/>
                  </a:lnTo>
                  <a:lnTo>
                    <a:pt x="787" y="219"/>
                  </a:lnTo>
                  <a:lnTo>
                    <a:pt x="791" y="226"/>
                  </a:lnTo>
                  <a:lnTo>
                    <a:pt x="798" y="234"/>
                  </a:lnTo>
                  <a:lnTo>
                    <a:pt x="802" y="240"/>
                  </a:lnTo>
                  <a:lnTo>
                    <a:pt x="808" y="245"/>
                  </a:lnTo>
                  <a:lnTo>
                    <a:pt x="813" y="253"/>
                  </a:lnTo>
                  <a:lnTo>
                    <a:pt x="819" y="261"/>
                  </a:lnTo>
                  <a:lnTo>
                    <a:pt x="823" y="266"/>
                  </a:lnTo>
                  <a:lnTo>
                    <a:pt x="829" y="274"/>
                  </a:lnTo>
                  <a:lnTo>
                    <a:pt x="832" y="280"/>
                  </a:lnTo>
                  <a:lnTo>
                    <a:pt x="838" y="287"/>
                  </a:lnTo>
                  <a:lnTo>
                    <a:pt x="846" y="297"/>
                  </a:lnTo>
                  <a:lnTo>
                    <a:pt x="853" y="306"/>
                  </a:lnTo>
                  <a:lnTo>
                    <a:pt x="861" y="316"/>
                  </a:lnTo>
                  <a:lnTo>
                    <a:pt x="867" y="323"/>
                  </a:lnTo>
                  <a:lnTo>
                    <a:pt x="872" y="329"/>
                  </a:lnTo>
                  <a:lnTo>
                    <a:pt x="876" y="335"/>
                  </a:lnTo>
                  <a:lnTo>
                    <a:pt x="878" y="339"/>
                  </a:lnTo>
                  <a:lnTo>
                    <a:pt x="880" y="341"/>
                  </a:lnTo>
                  <a:lnTo>
                    <a:pt x="880" y="341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2209" y="1741"/>
              <a:ext cx="481" cy="341"/>
            </a:xfrm>
            <a:custGeom>
              <a:avLst/>
              <a:gdLst/>
              <a:ahLst/>
              <a:cxnLst>
                <a:cxn ang="0">
                  <a:pos x="872" y="683"/>
                </a:cxn>
                <a:cxn ang="0">
                  <a:pos x="0" y="400"/>
                </a:cxn>
                <a:cxn ang="0">
                  <a:pos x="0" y="396"/>
                </a:cxn>
                <a:cxn ang="0">
                  <a:pos x="4" y="390"/>
                </a:cxn>
                <a:cxn ang="0">
                  <a:pos x="4" y="386"/>
                </a:cxn>
                <a:cxn ang="0">
                  <a:pos x="5" y="381"/>
                </a:cxn>
                <a:cxn ang="0">
                  <a:pos x="7" y="375"/>
                </a:cxn>
                <a:cxn ang="0">
                  <a:pos x="11" y="369"/>
                </a:cxn>
                <a:cxn ang="0">
                  <a:pos x="13" y="360"/>
                </a:cxn>
                <a:cxn ang="0">
                  <a:pos x="15" y="352"/>
                </a:cxn>
                <a:cxn ang="0">
                  <a:pos x="19" y="343"/>
                </a:cxn>
                <a:cxn ang="0">
                  <a:pos x="21" y="335"/>
                </a:cxn>
                <a:cxn ang="0">
                  <a:pos x="24" y="326"/>
                </a:cxn>
                <a:cxn ang="0">
                  <a:pos x="28" y="318"/>
                </a:cxn>
                <a:cxn ang="0">
                  <a:pos x="30" y="308"/>
                </a:cxn>
                <a:cxn ang="0">
                  <a:pos x="36" y="299"/>
                </a:cxn>
                <a:cxn ang="0">
                  <a:pos x="38" y="287"/>
                </a:cxn>
                <a:cxn ang="0">
                  <a:pos x="42" y="278"/>
                </a:cxn>
                <a:cxn ang="0">
                  <a:pos x="45" y="267"/>
                </a:cxn>
                <a:cxn ang="0">
                  <a:pos x="49" y="257"/>
                </a:cxn>
                <a:cxn ang="0">
                  <a:pos x="53" y="248"/>
                </a:cxn>
                <a:cxn ang="0">
                  <a:pos x="57" y="238"/>
                </a:cxn>
                <a:cxn ang="0">
                  <a:pos x="61" y="229"/>
                </a:cxn>
                <a:cxn ang="0">
                  <a:pos x="64" y="219"/>
                </a:cxn>
                <a:cxn ang="0">
                  <a:pos x="66" y="210"/>
                </a:cxn>
                <a:cxn ang="0">
                  <a:pos x="70" y="202"/>
                </a:cxn>
                <a:cxn ang="0">
                  <a:pos x="74" y="194"/>
                </a:cxn>
                <a:cxn ang="0">
                  <a:pos x="76" y="187"/>
                </a:cxn>
                <a:cxn ang="0">
                  <a:pos x="78" y="181"/>
                </a:cxn>
                <a:cxn ang="0">
                  <a:pos x="81" y="175"/>
                </a:cxn>
                <a:cxn ang="0">
                  <a:pos x="85" y="170"/>
                </a:cxn>
                <a:cxn ang="0">
                  <a:pos x="89" y="166"/>
                </a:cxn>
                <a:cxn ang="0">
                  <a:pos x="89" y="160"/>
                </a:cxn>
                <a:cxn ang="0">
                  <a:pos x="91" y="154"/>
                </a:cxn>
                <a:cxn ang="0">
                  <a:pos x="95" y="149"/>
                </a:cxn>
                <a:cxn ang="0">
                  <a:pos x="99" y="145"/>
                </a:cxn>
                <a:cxn ang="0">
                  <a:pos x="100" y="137"/>
                </a:cxn>
                <a:cxn ang="0">
                  <a:pos x="104" y="132"/>
                </a:cxn>
                <a:cxn ang="0">
                  <a:pos x="108" y="124"/>
                </a:cxn>
                <a:cxn ang="0">
                  <a:pos x="112" y="118"/>
                </a:cxn>
                <a:cxn ang="0">
                  <a:pos x="116" y="111"/>
                </a:cxn>
                <a:cxn ang="0">
                  <a:pos x="119" y="105"/>
                </a:cxn>
                <a:cxn ang="0">
                  <a:pos x="123" y="99"/>
                </a:cxn>
                <a:cxn ang="0">
                  <a:pos x="129" y="92"/>
                </a:cxn>
                <a:cxn ang="0">
                  <a:pos x="133" y="84"/>
                </a:cxn>
                <a:cxn ang="0">
                  <a:pos x="137" y="78"/>
                </a:cxn>
                <a:cxn ang="0">
                  <a:pos x="140" y="71"/>
                </a:cxn>
                <a:cxn ang="0">
                  <a:pos x="146" y="65"/>
                </a:cxn>
                <a:cxn ang="0">
                  <a:pos x="150" y="57"/>
                </a:cxn>
                <a:cxn ang="0">
                  <a:pos x="154" y="52"/>
                </a:cxn>
                <a:cxn ang="0">
                  <a:pos x="157" y="46"/>
                </a:cxn>
                <a:cxn ang="0">
                  <a:pos x="161" y="40"/>
                </a:cxn>
                <a:cxn ang="0">
                  <a:pos x="169" y="29"/>
                </a:cxn>
                <a:cxn ang="0">
                  <a:pos x="176" y="19"/>
                </a:cxn>
                <a:cxn ang="0">
                  <a:pos x="180" y="10"/>
                </a:cxn>
                <a:cxn ang="0">
                  <a:pos x="184" y="6"/>
                </a:cxn>
                <a:cxn ang="0">
                  <a:pos x="186" y="0"/>
                </a:cxn>
                <a:cxn ang="0">
                  <a:pos x="188" y="0"/>
                </a:cxn>
                <a:cxn ang="0">
                  <a:pos x="944" y="506"/>
                </a:cxn>
                <a:cxn ang="0">
                  <a:pos x="961" y="620"/>
                </a:cxn>
                <a:cxn ang="0">
                  <a:pos x="872" y="683"/>
                </a:cxn>
                <a:cxn ang="0">
                  <a:pos x="872" y="683"/>
                </a:cxn>
              </a:cxnLst>
              <a:rect l="0" t="0" r="r" b="b"/>
              <a:pathLst>
                <a:path w="961" h="683">
                  <a:moveTo>
                    <a:pt x="872" y="683"/>
                  </a:moveTo>
                  <a:lnTo>
                    <a:pt x="0" y="400"/>
                  </a:lnTo>
                  <a:lnTo>
                    <a:pt x="0" y="396"/>
                  </a:lnTo>
                  <a:lnTo>
                    <a:pt x="4" y="390"/>
                  </a:lnTo>
                  <a:lnTo>
                    <a:pt x="4" y="386"/>
                  </a:lnTo>
                  <a:lnTo>
                    <a:pt x="5" y="381"/>
                  </a:lnTo>
                  <a:lnTo>
                    <a:pt x="7" y="375"/>
                  </a:lnTo>
                  <a:lnTo>
                    <a:pt x="11" y="369"/>
                  </a:lnTo>
                  <a:lnTo>
                    <a:pt x="13" y="360"/>
                  </a:lnTo>
                  <a:lnTo>
                    <a:pt x="15" y="352"/>
                  </a:lnTo>
                  <a:lnTo>
                    <a:pt x="19" y="343"/>
                  </a:lnTo>
                  <a:lnTo>
                    <a:pt x="21" y="335"/>
                  </a:lnTo>
                  <a:lnTo>
                    <a:pt x="24" y="326"/>
                  </a:lnTo>
                  <a:lnTo>
                    <a:pt x="28" y="318"/>
                  </a:lnTo>
                  <a:lnTo>
                    <a:pt x="30" y="308"/>
                  </a:lnTo>
                  <a:lnTo>
                    <a:pt x="36" y="299"/>
                  </a:lnTo>
                  <a:lnTo>
                    <a:pt x="38" y="287"/>
                  </a:lnTo>
                  <a:lnTo>
                    <a:pt x="42" y="278"/>
                  </a:lnTo>
                  <a:lnTo>
                    <a:pt x="45" y="267"/>
                  </a:lnTo>
                  <a:lnTo>
                    <a:pt x="49" y="257"/>
                  </a:lnTo>
                  <a:lnTo>
                    <a:pt x="53" y="248"/>
                  </a:lnTo>
                  <a:lnTo>
                    <a:pt x="57" y="238"/>
                  </a:lnTo>
                  <a:lnTo>
                    <a:pt x="61" y="229"/>
                  </a:lnTo>
                  <a:lnTo>
                    <a:pt x="64" y="219"/>
                  </a:lnTo>
                  <a:lnTo>
                    <a:pt x="66" y="210"/>
                  </a:lnTo>
                  <a:lnTo>
                    <a:pt x="70" y="202"/>
                  </a:lnTo>
                  <a:lnTo>
                    <a:pt x="74" y="194"/>
                  </a:lnTo>
                  <a:lnTo>
                    <a:pt x="76" y="187"/>
                  </a:lnTo>
                  <a:lnTo>
                    <a:pt x="78" y="181"/>
                  </a:lnTo>
                  <a:lnTo>
                    <a:pt x="81" y="175"/>
                  </a:lnTo>
                  <a:lnTo>
                    <a:pt x="85" y="170"/>
                  </a:lnTo>
                  <a:lnTo>
                    <a:pt x="89" y="166"/>
                  </a:lnTo>
                  <a:lnTo>
                    <a:pt x="89" y="160"/>
                  </a:lnTo>
                  <a:lnTo>
                    <a:pt x="91" y="154"/>
                  </a:lnTo>
                  <a:lnTo>
                    <a:pt x="95" y="149"/>
                  </a:lnTo>
                  <a:lnTo>
                    <a:pt x="99" y="145"/>
                  </a:lnTo>
                  <a:lnTo>
                    <a:pt x="100" y="137"/>
                  </a:lnTo>
                  <a:lnTo>
                    <a:pt x="104" y="132"/>
                  </a:lnTo>
                  <a:lnTo>
                    <a:pt x="108" y="124"/>
                  </a:lnTo>
                  <a:lnTo>
                    <a:pt x="112" y="118"/>
                  </a:lnTo>
                  <a:lnTo>
                    <a:pt x="116" y="111"/>
                  </a:lnTo>
                  <a:lnTo>
                    <a:pt x="119" y="105"/>
                  </a:lnTo>
                  <a:lnTo>
                    <a:pt x="123" y="99"/>
                  </a:lnTo>
                  <a:lnTo>
                    <a:pt x="129" y="92"/>
                  </a:lnTo>
                  <a:lnTo>
                    <a:pt x="133" y="84"/>
                  </a:lnTo>
                  <a:lnTo>
                    <a:pt x="137" y="78"/>
                  </a:lnTo>
                  <a:lnTo>
                    <a:pt x="140" y="71"/>
                  </a:lnTo>
                  <a:lnTo>
                    <a:pt x="146" y="65"/>
                  </a:lnTo>
                  <a:lnTo>
                    <a:pt x="150" y="57"/>
                  </a:lnTo>
                  <a:lnTo>
                    <a:pt x="154" y="52"/>
                  </a:lnTo>
                  <a:lnTo>
                    <a:pt x="157" y="46"/>
                  </a:lnTo>
                  <a:lnTo>
                    <a:pt x="161" y="40"/>
                  </a:lnTo>
                  <a:lnTo>
                    <a:pt x="169" y="29"/>
                  </a:lnTo>
                  <a:lnTo>
                    <a:pt x="176" y="19"/>
                  </a:lnTo>
                  <a:lnTo>
                    <a:pt x="180" y="10"/>
                  </a:lnTo>
                  <a:lnTo>
                    <a:pt x="184" y="6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944" y="506"/>
                  </a:lnTo>
                  <a:lnTo>
                    <a:pt x="961" y="620"/>
                  </a:lnTo>
                  <a:lnTo>
                    <a:pt x="872" y="683"/>
                  </a:lnTo>
                  <a:lnTo>
                    <a:pt x="872" y="683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2639" y="1888"/>
              <a:ext cx="477" cy="476"/>
            </a:xfrm>
            <a:custGeom>
              <a:avLst/>
              <a:gdLst/>
              <a:ahLst/>
              <a:cxnLst>
                <a:cxn ang="0">
                  <a:pos x="523" y="949"/>
                </a:cxn>
                <a:cxn ang="0">
                  <a:pos x="584" y="938"/>
                </a:cxn>
                <a:cxn ang="0">
                  <a:pos x="639" y="922"/>
                </a:cxn>
                <a:cxn ang="0">
                  <a:pos x="692" y="898"/>
                </a:cxn>
                <a:cxn ang="0">
                  <a:pos x="741" y="869"/>
                </a:cxn>
                <a:cxn ang="0">
                  <a:pos x="787" y="833"/>
                </a:cxn>
                <a:cxn ang="0">
                  <a:pos x="829" y="793"/>
                </a:cxn>
                <a:cxn ang="0">
                  <a:pos x="863" y="749"/>
                </a:cxn>
                <a:cxn ang="0">
                  <a:pos x="895" y="700"/>
                </a:cxn>
                <a:cxn ang="0">
                  <a:pos x="920" y="647"/>
                </a:cxn>
                <a:cxn ang="0">
                  <a:pos x="937" y="592"/>
                </a:cxn>
                <a:cxn ang="0">
                  <a:pos x="948" y="534"/>
                </a:cxn>
                <a:cxn ang="0">
                  <a:pos x="954" y="476"/>
                </a:cxn>
                <a:cxn ang="0">
                  <a:pos x="948" y="413"/>
                </a:cxn>
                <a:cxn ang="0">
                  <a:pos x="937" y="356"/>
                </a:cxn>
                <a:cxn ang="0">
                  <a:pos x="920" y="301"/>
                </a:cxn>
                <a:cxn ang="0">
                  <a:pos x="895" y="247"/>
                </a:cxn>
                <a:cxn ang="0">
                  <a:pos x="863" y="200"/>
                </a:cxn>
                <a:cxn ang="0">
                  <a:pos x="829" y="154"/>
                </a:cxn>
                <a:cxn ang="0">
                  <a:pos x="787" y="114"/>
                </a:cxn>
                <a:cxn ang="0">
                  <a:pos x="741" y="80"/>
                </a:cxn>
                <a:cxn ang="0">
                  <a:pos x="692" y="50"/>
                </a:cxn>
                <a:cxn ang="0">
                  <a:pos x="639" y="27"/>
                </a:cxn>
                <a:cxn ang="0">
                  <a:pos x="584" y="10"/>
                </a:cxn>
                <a:cxn ang="0">
                  <a:pos x="523" y="2"/>
                </a:cxn>
                <a:cxn ang="0">
                  <a:pos x="464" y="0"/>
                </a:cxn>
                <a:cxn ang="0">
                  <a:pos x="403" y="4"/>
                </a:cxn>
                <a:cxn ang="0">
                  <a:pos x="344" y="15"/>
                </a:cxn>
                <a:cxn ang="0">
                  <a:pos x="291" y="36"/>
                </a:cxn>
                <a:cxn ang="0">
                  <a:pos x="238" y="61"/>
                </a:cxn>
                <a:cxn ang="0">
                  <a:pos x="190" y="93"/>
                </a:cxn>
                <a:cxn ang="0">
                  <a:pos x="147" y="129"/>
                </a:cxn>
                <a:cxn ang="0">
                  <a:pos x="109" y="171"/>
                </a:cxn>
                <a:cxn ang="0">
                  <a:pos x="74" y="217"/>
                </a:cxn>
                <a:cxn ang="0">
                  <a:pos x="46" y="268"/>
                </a:cxn>
                <a:cxn ang="0">
                  <a:pos x="25" y="321"/>
                </a:cxn>
                <a:cxn ang="0">
                  <a:pos x="10" y="379"/>
                </a:cxn>
                <a:cxn ang="0">
                  <a:pos x="0" y="438"/>
                </a:cxn>
                <a:cxn ang="0">
                  <a:pos x="0" y="498"/>
                </a:cxn>
                <a:cxn ang="0">
                  <a:pos x="6" y="557"/>
                </a:cxn>
                <a:cxn ang="0">
                  <a:pos x="21" y="614"/>
                </a:cxn>
                <a:cxn ang="0">
                  <a:pos x="40" y="670"/>
                </a:cxn>
                <a:cxn ang="0">
                  <a:pos x="69" y="721"/>
                </a:cxn>
                <a:cxn ang="0">
                  <a:pos x="101" y="767"/>
                </a:cxn>
                <a:cxn ang="0">
                  <a:pos x="139" y="812"/>
                </a:cxn>
                <a:cxn ang="0">
                  <a:pos x="181" y="848"/>
                </a:cxn>
                <a:cxn ang="0">
                  <a:pos x="228" y="881"/>
                </a:cxn>
                <a:cxn ang="0">
                  <a:pos x="280" y="909"/>
                </a:cxn>
                <a:cxn ang="0">
                  <a:pos x="333" y="930"/>
                </a:cxn>
                <a:cxn ang="0">
                  <a:pos x="390" y="943"/>
                </a:cxn>
                <a:cxn ang="0">
                  <a:pos x="451" y="951"/>
                </a:cxn>
              </a:cxnLst>
              <a:rect l="0" t="0" r="r" b="b"/>
              <a:pathLst>
                <a:path w="954" h="953">
                  <a:moveTo>
                    <a:pt x="475" y="953"/>
                  </a:moveTo>
                  <a:lnTo>
                    <a:pt x="489" y="951"/>
                  </a:lnTo>
                  <a:lnTo>
                    <a:pt x="500" y="951"/>
                  </a:lnTo>
                  <a:lnTo>
                    <a:pt x="511" y="951"/>
                  </a:lnTo>
                  <a:lnTo>
                    <a:pt x="523" y="949"/>
                  </a:lnTo>
                  <a:lnTo>
                    <a:pt x="536" y="947"/>
                  </a:lnTo>
                  <a:lnTo>
                    <a:pt x="548" y="945"/>
                  </a:lnTo>
                  <a:lnTo>
                    <a:pt x="559" y="943"/>
                  </a:lnTo>
                  <a:lnTo>
                    <a:pt x="572" y="941"/>
                  </a:lnTo>
                  <a:lnTo>
                    <a:pt x="584" y="938"/>
                  </a:lnTo>
                  <a:lnTo>
                    <a:pt x="593" y="936"/>
                  </a:lnTo>
                  <a:lnTo>
                    <a:pt x="605" y="932"/>
                  </a:lnTo>
                  <a:lnTo>
                    <a:pt x="616" y="930"/>
                  </a:lnTo>
                  <a:lnTo>
                    <a:pt x="627" y="924"/>
                  </a:lnTo>
                  <a:lnTo>
                    <a:pt x="639" y="922"/>
                  </a:lnTo>
                  <a:lnTo>
                    <a:pt x="650" y="917"/>
                  </a:lnTo>
                  <a:lnTo>
                    <a:pt x="662" y="915"/>
                  </a:lnTo>
                  <a:lnTo>
                    <a:pt x="671" y="909"/>
                  </a:lnTo>
                  <a:lnTo>
                    <a:pt x="682" y="903"/>
                  </a:lnTo>
                  <a:lnTo>
                    <a:pt x="692" y="898"/>
                  </a:lnTo>
                  <a:lnTo>
                    <a:pt x="703" y="892"/>
                  </a:lnTo>
                  <a:lnTo>
                    <a:pt x="713" y="886"/>
                  </a:lnTo>
                  <a:lnTo>
                    <a:pt x="722" y="881"/>
                  </a:lnTo>
                  <a:lnTo>
                    <a:pt x="732" y="875"/>
                  </a:lnTo>
                  <a:lnTo>
                    <a:pt x="741" y="869"/>
                  </a:lnTo>
                  <a:lnTo>
                    <a:pt x="751" y="862"/>
                  </a:lnTo>
                  <a:lnTo>
                    <a:pt x="760" y="854"/>
                  </a:lnTo>
                  <a:lnTo>
                    <a:pt x="770" y="848"/>
                  </a:lnTo>
                  <a:lnTo>
                    <a:pt x="779" y="841"/>
                  </a:lnTo>
                  <a:lnTo>
                    <a:pt x="787" y="833"/>
                  </a:lnTo>
                  <a:lnTo>
                    <a:pt x="796" y="827"/>
                  </a:lnTo>
                  <a:lnTo>
                    <a:pt x="804" y="820"/>
                  </a:lnTo>
                  <a:lnTo>
                    <a:pt x="814" y="812"/>
                  </a:lnTo>
                  <a:lnTo>
                    <a:pt x="821" y="803"/>
                  </a:lnTo>
                  <a:lnTo>
                    <a:pt x="829" y="793"/>
                  </a:lnTo>
                  <a:lnTo>
                    <a:pt x="836" y="786"/>
                  </a:lnTo>
                  <a:lnTo>
                    <a:pt x="844" y="776"/>
                  </a:lnTo>
                  <a:lnTo>
                    <a:pt x="850" y="767"/>
                  </a:lnTo>
                  <a:lnTo>
                    <a:pt x="857" y="759"/>
                  </a:lnTo>
                  <a:lnTo>
                    <a:pt x="863" y="749"/>
                  </a:lnTo>
                  <a:lnTo>
                    <a:pt x="871" y="740"/>
                  </a:lnTo>
                  <a:lnTo>
                    <a:pt x="876" y="730"/>
                  </a:lnTo>
                  <a:lnTo>
                    <a:pt x="882" y="721"/>
                  </a:lnTo>
                  <a:lnTo>
                    <a:pt x="888" y="711"/>
                  </a:lnTo>
                  <a:lnTo>
                    <a:pt x="895" y="700"/>
                  </a:lnTo>
                  <a:lnTo>
                    <a:pt x="899" y="690"/>
                  </a:lnTo>
                  <a:lnTo>
                    <a:pt x="905" y="681"/>
                  </a:lnTo>
                  <a:lnTo>
                    <a:pt x="910" y="670"/>
                  </a:lnTo>
                  <a:lnTo>
                    <a:pt x="916" y="660"/>
                  </a:lnTo>
                  <a:lnTo>
                    <a:pt x="920" y="647"/>
                  </a:lnTo>
                  <a:lnTo>
                    <a:pt x="924" y="637"/>
                  </a:lnTo>
                  <a:lnTo>
                    <a:pt x="928" y="626"/>
                  </a:lnTo>
                  <a:lnTo>
                    <a:pt x="931" y="614"/>
                  </a:lnTo>
                  <a:lnTo>
                    <a:pt x="933" y="603"/>
                  </a:lnTo>
                  <a:lnTo>
                    <a:pt x="937" y="592"/>
                  </a:lnTo>
                  <a:lnTo>
                    <a:pt x="941" y="582"/>
                  </a:lnTo>
                  <a:lnTo>
                    <a:pt x="943" y="571"/>
                  </a:lnTo>
                  <a:lnTo>
                    <a:pt x="945" y="557"/>
                  </a:lnTo>
                  <a:lnTo>
                    <a:pt x="947" y="548"/>
                  </a:lnTo>
                  <a:lnTo>
                    <a:pt x="948" y="534"/>
                  </a:lnTo>
                  <a:lnTo>
                    <a:pt x="950" y="523"/>
                  </a:lnTo>
                  <a:lnTo>
                    <a:pt x="952" y="510"/>
                  </a:lnTo>
                  <a:lnTo>
                    <a:pt x="952" y="498"/>
                  </a:lnTo>
                  <a:lnTo>
                    <a:pt x="952" y="487"/>
                  </a:lnTo>
                  <a:lnTo>
                    <a:pt x="954" y="476"/>
                  </a:lnTo>
                  <a:lnTo>
                    <a:pt x="952" y="462"/>
                  </a:lnTo>
                  <a:lnTo>
                    <a:pt x="952" y="449"/>
                  </a:lnTo>
                  <a:lnTo>
                    <a:pt x="952" y="438"/>
                  </a:lnTo>
                  <a:lnTo>
                    <a:pt x="950" y="426"/>
                  </a:lnTo>
                  <a:lnTo>
                    <a:pt x="948" y="413"/>
                  </a:lnTo>
                  <a:lnTo>
                    <a:pt x="947" y="401"/>
                  </a:lnTo>
                  <a:lnTo>
                    <a:pt x="945" y="390"/>
                  </a:lnTo>
                  <a:lnTo>
                    <a:pt x="943" y="379"/>
                  </a:lnTo>
                  <a:lnTo>
                    <a:pt x="941" y="365"/>
                  </a:lnTo>
                  <a:lnTo>
                    <a:pt x="937" y="356"/>
                  </a:lnTo>
                  <a:lnTo>
                    <a:pt x="933" y="342"/>
                  </a:lnTo>
                  <a:lnTo>
                    <a:pt x="931" y="333"/>
                  </a:lnTo>
                  <a:lnTo>
                    <a:pt x="928" y="321"/>
                  </a:lnTo>
                  <a:lnTo>
                    <a:pt x="924" y="310"/>
                  </a:lnTo>
                  <a:lnTo>
                    <a:pt x="920" y="301"/>
                  </a:lnTo>
                  <a:lnTo>
                    <a:pt x="916" y="289"/>
                  </a:lnTo>
                  <a:lnTo>
                    <a:pt x="910" y="278"/>
                  </a:lnTo>
                  <a:lnTo>
                    <a:pt x="905" y="268"/>
                  </a:lnTo>
                  <a:lnTo>
                    <a:pt x="899" y="257"/>
                  </a:lnTo>
                  <a:lnTo>
                    <a:pt x="895" y="247"/>
                  </a:lnTo>
                  <a:lnTo>
                    <a:pt x="888" y="236"/>
                  </a:lnTo>
                  <a:lnTo>
                    <a:pt x="882" y="226"/>
                  </a:lnTo>
                  <a:lnTo>
                    <a:pt x="876" y="217"/>
                  </a:lnTo>
                  <a:lnTo>
                    <a:pt x="871" y="209"/>
                  </a:lnTo>
                  <a:lnTo>
                    <a:pt x="863" y="200"/>
                  </a:lnTo>
                  <a:lnTo>
                    <a:pt x="857" y="188"/>
                  </a:lnTo>
                  <a:lnTo>
                    <a:pt x="850" y="179"/>
                  </a:lnTo>
                  <a:lnTo>
                    <a:pt x="844" y="171"/>
                  </a:lnTo>
                  <a:lnTo>
                    <a:pt x="836" y="162"/>
                  </a:lnTo>
                  <a:lnTo>
                    <a:pt x="829" y="154"/>
                  </a:lnTo>
                  <a:lnTo>
                    <a:pt x="821" y="147"/>
                  </a:lnTo>
                  <a:lnTo>
                    <a:pt x="814" y="139"/>
                  </a:lnTo>
                  <a:lnTo>
                    <a:pt x="804" y="129"/>
                  </a:lnTo>
                  <a:lnTo>
                    <a:pt x="796" y="122"/>
                  </a:lnTo>
                  <a:lnTo>
                    <a:pt x="787" y="114"/>
                  </a:lnTo>
                  <a:lnTo>
                    <a:pt x="779" y="107"/>
                  </a:lnTo>
                  <a:lnTo>
                    <a:pt x="770" y="99"/>
                  </a:lnTo>
                  <a:lnTo>
                    <a:pt x="760" y="93"/>
                  </a:lnTo>
                  <a:lnTo>
                    <a:pt x="751" y="86"/>
                  </a:lnTo>
                  <a:lnTo>
                    <a:pt x="741" y="80"/>
                  </a:lnTo>
                  <a:lnTo>
                    <a:pt x="732" y="74"/>
                  </a:lnTo>
                  <a:lnTo>
                    <a:pt x="722" y="67"/>
                  </a:lnTo>
                  <a:lnTo>
                    <a:pt x="713" y="61"/>
                  </a:lnTo>
                  <a:lnTo>
                    <a:pt x="703" y="55"/>
                  </a:lnTo>
                  <a:lnTo>
                    <a:pt x="692" y="50"/>
                  </a:lnTo>
                  <a:lnTo>
                    <a:pt x="682" y="46"/>
                  </a:lnTo>
                  <a:lnTo>
                    <a:pt x="671" y="40"/>
                  </a:lnTo>
                  <a:lnTo>
                    <a:pt x="662" y="36"/>
                  </a:lnTo>
                  <a:lnTo>
                    <a:pt x="650" y="31"/>
                  </a:lnTo>
                  <a:lnTo>
                    <a:pt x="639" y="27"/>
                  </a:lnTo>
                  <a:lnTo>
                    <a:pt x="627" y="23"/>
                  </a:lnTo>
                  <a:lnTo>
                    <a:pt x="616" y="21"/>
                  </a:lnTo>
                  <a:lnTo>
                    <a:pt x="605" y="15"/>
                  </a:lnTo>
                  <a:lnTo>
                    <a:pt x="593" y="13"/>
                  </a:lnTo>
                  <a:lnTo>
                    <a:pt x="584" y="10"/>
                  </a:lnTo>
                  <a:lnTo>
                    <a:pt x="572" y="8"/>
                  </a:lnTo>
                  <a:lnTo>
                    <a:pt x="559" y="6"/>
                  </a:lnTo>
                  <a:lnTo>
                    <a:pt x="548" y="4"/>
                  </a:lnTo>
                  <a:lnTo>
                    <a:pt x="536" y="2"/>
                  </a:lnTo>
                  <a:lnTo>
                    <a:pt x="523" y="2"/>
                  </a:lnTo>
                  <a:lnTo>
                    <a:pt x="511" y="0"/>
                  </a:lnTo>
                  <a:lnTo>
                    <a:pt x="500" y="0"/>
                  </a:lnTo>
                  <a:lnTo>
                    <a:pt x="489" y="0"/>
                  </a:lnTo>
                  <a:lnTo>
                    <a:pt x="475" y="0"/>
                  </a:lnTo>
                  <a:lnTo>
                    <a:pt x="464" y="0"/>
                  </a:lnTo>
                  <a:lnTo>
                    <a:pt x="451" y="0"/>
                  </a:lnTo>
                  <a:lnTo>
                    <a:pt x="437" y="0"/>
                  </a:lnTo>
                  <a:lnTo>
                    <a:pt x="426" y="2"/>
                  </a:lnTo>
                  <a:lnTo>
                    <a:pt x="413" y="2"/>
                  </a:lnTo>
                  <a:lnTo>
                    <a:pt x="403" y="4"/>
                  </a:lnTo>
                  <a:lnTo>
                    <a:pt x="390" y="6"/>
                  </a:lnTo>
                  <a:lnTo>
                    <a:pt x="380" y="8"/>
                  </a:lnTo>
                  <a:lnTo>
                    <a:pt x="367" y="10"/>
                  </a:lnTo>
                  <a:lnTo>
                    <a:pt x="356" y="13"/>
                  </a:lnTo>
                  <a:lnTo>
                    <a:pt x="344" y="15"/>
                  </a:lnTo>
                  <a:lnTo>
                    <a:pt x="333" y="21"/>
                  </a:lnTo>
                  <a:lnTo>
                    <a:pt x="321" y="23"/>
                  </a:lnTo>
                  <a:lnTo>
                    <a:pt x="312" y="27"/>
                  </a:lnTo>
                  <a:lnTo>
                    <a:pt x="301" y="31"/>
                  </a:lnTo>
                  <a:lnTo>
                    <a:pt x="291" y="36"/>
                  </a:lnTo>
                  <a:lnTo>
                    <a:pt x="280" y="40"/>
                  </a:lnTo>
                  <a:lnTo>
                    <a:pt x="268" y="46"/>
                  </a:lnTo>
                  <a:lnTo>
                    <a:pt x="259" y="50"/>
                  </a:lnTo>
                  <a:lnTo>
                    <a:pt x="249" y="55"/>
                  </a:lnTo>
                  <a:lnTo>
                    <a:pt x="238" y="61"/>
                  </a:lnTo>
                  <a:lnTo>
                    <a:pt x="228" y="67"/>
                  </a:lnTo>
                  <a:lnTo>
                    <a:pt x="219" y="74"/>
                  </a:lnTo>
                  <a:lnTo>
                    <a:pt x="209" y="80"/>
                  </a:lnTo>
                  <a:lnTo>
                    <a:pt x="200" y="86"/>
                  </a:lnTo>
                  <a:lnTo>
                    <a:pt x="190" y="93"/>
                  </a:lnTo>
                  <a:lnTo>
                    <a:pt x="181" y="99"/>
                  </a:lnTo>
                  <a:lnTo>
                    <a:pt x="173" y="107"/>
                  </a:lnTo>
                  <a:lnTo>
                    <a:pt x="164" y="114"/>
                  </a:lnTo>
                  <a:lnTo>
                    <a:pt x="156" y="122"/>
                  </a:lnTo>
                  <a:lnTo>
                    <a:pt x="147" y="129"/>
                  </a:lnTo>
                  <a:lnTo>
                    <a:pt x="139" y="139"/>
                  </a:lnTo>
                  <a:lnTo>
                    <a:pt x="131" y="147"/>
                  </a:lnTo>
                  <a:lnTo>
                    <a:pt x="124" y="154"/>
                  </a:lnTo>
                  <a:lnTo>
                    <a:pt x="114" y="162"/>
                  </a:lnTo>
                  <a:lnTo>
                    <a:pt x="109" y="171"/>
                  </a:lnTo>
                  <a:lnTo>
                    <a:pt x="101" y="179"/>
                  </a:lnTo>
                  <a:lnTo>
                    <a:pt x="93" y="188"/>
                  </a:lnTo>
                  <a:lnTo>
                    <a:pt x="88" y="200"/>
                  </a:lnTo>
                  <a:lnTo>
                    <a:pt x="82" y="209"/>
                  </a:lnTo>
                  <a:lnTo>
                    <a:pt x="74" y="217"/>
                  </a:lnTo>
                  <a:lnTo>
                    <a:pt x="69" y="226"/>
                  </a:lnTo>
                  <a:lnTo>
                    <a:pt x="61" y="236"/>
                  </a:lnTo>
                  <a:lnTo>
                    <a:pt x="57" y="247"/>
                  </a:lnTo>
                  <a:lnTo>
                    <a:pt x="52" y="257"/>
                  </a:lnTo>
                  <a:lnTo>
                    <a:pt x="46" y="268"/>
                  </a:lnTo>
                  <a:lnTo>
                    <a:pt x="40" y="278"/>
                  </a:lnTo>
                  <a:lnTo>
                    <a:pt x="38" y="289"/>
                  </a:lnTo>
                  <a:lnTo>
                    <a:pt x="33" y="301"/>
                  </a:lnTo>
                  <a:lnTo>
                    <a:pt x="29" y="310"/>
                  </a:lnTo>
                  <a:lnTo>
                    <a:pt x="25" y="321"/>
                  </a:lnTo>
                  <a:lnTo>
                    <a:pt x="21" y="333"/>
                  </a:lnTo>
                  <a:lnTo>
                    <a:pt x="17" y="342"/>
                  </a:lnTo>
                  <a:lnTo>
                    <a:pt x="14" y="356"/>
                  </a:lnTo>
                  <a:lnTo>
                    <a:pt x="12" y="365"/>
                  </a:lnTo>
                  <a:lnTo>
                    <a:pt x="10" y="379"/>
                  </a:lnTo>
                  <a:lnTo>
                    <a:pt x="6" y="390"/>
                  </a:lnTo>
                  <a:lnTo>
                    <a:pt x="6" y="401"/>
                  </a:lnTo>
                  <a:lnTo>
                    <a:pt x="4" y="413"/>
                  </a:lnTo>
                  <a:lnTo>
                    <a:pt x="4" y="426"/>
                  </a:lnTo>
                  <a:lnTo>
                    <a:pt x="0" y="438"/>
                  </a:lnTo>
                  <a:lnTo>
                    <a:pt x="0" y="449"/>
                  </a:lnTo>
                  <a:lnTo>
                    <a:pt x="0" y="462"/>
                  </a:lnTo>
                  <a:lnTo>
                    <a:pt x="0" y="476"/>
                  </a:lnTo>
                  <a:lnTo>
                    <a:pt x="0" y="487"/>
                  </a:lnTo>
                  <a:lnTo>
                    <a:pt x="0" y="498"/>
                  </a:lnTo>
                  <a:lnTo>
                    <a:pt x="0" y="510"/>
                  </a:lnTo>
                  <a:lnTo>
                    <a:pt x="4" y="523"/>
                  </a:lnTo>
                  <a:lnTo>
                    <a:pt x="4" y="534"/>
                  </a:lnTo>
                  <a:lnTo>
                    <a:pt x="6" y="548"/>
                  </a:lnTo>
                  <a:lnTo>
                    <a:pt x="6" y="557"/>
                  </a:lnTo>
                  <a:lnTo>
                    <a:pt x="10" y="571"/>
                  </a:lnTo>
                  <a:lnTo>
                    <a:pt x="12" y="582"/>
                  </a:lnTo>
                  <a:lnTo>
                    <a:pt x="14" y="592"/>
                  </a:lnTo>
                  <a:lnTo>
                    <a:pt x="17" y="603"/>
                  </a:lnTo>
                  <a:lnTo>
                    <a:pt x="21" y="614"/>
                  </a:lnTo>
                  <a:lnTo>
                    <a:pt x="25" y="626"/>
                  </a:lnTo>
                  <a:lnTo>
                    <a:pt x="29" y="637"/>
                  </a:lnTo>
                  <a:lnTo>
                    <a:pt x="33" y="647"/>
                  </a:lnTo>
                  <a:lnTo>
                    <a:pt x="38" y="660"/>
                  </a:lnTo>
                  <a:lnTo>
                    <a:pt x="40" y="670"/>
                  </a:lnTo>
                  <a:lnTo>
                    <a:pt x="46" y="681"/>
                  </a:lnTo>
                  <a:lnTo>
                    <a:pt x="52" y="690"/>
                  </a:lnTo>
                  <a:lnTo>
                    <a:pt x="57" y="700"/>
                  </a:lnTo>
                  <a:lnTo>
                    <a:pt x="61" y="711"/>
                  </a:lnTo>
                  <a:lnTo>
                    <a:pt x="69" y="721"/>
                  </a:lnTo>
                  <a:lnTo>
                    <a:pt x="74" y="730"/>
                  </a:lnTo>
                  <a:lnTo>
                    <a:pt x="82" y="740"/>
                  </a:lnTo>
                  <a:lnTo>
                    <a:pt x="88" y="749"/>
                  </a:lnTo>
                  <a:lnTo>
                    <a:pt x="93" y="759"/>
                  </a:lnTo>
                  <a:lnTo>
                    <a:pt x="101" y="767"/>
                  </a:lnTo>
                  <a:lnTo>
                    <a:pt x="109" y="776"/>
                  </a:lnTo>
                  <a:lnTo>
                    <a:pt x="114" y="786"/>
                  </a:lnTo>
                  <a:lnTo>
                    <a:pt x="124" y="793"/>
                  </a:lnTo>
                  <a:lnTo>
                    <a:pt x="131" y="803"/>
                  </a:lnTo>
                  <a:lnTo>
                    <a:pt x="139" y="812"/>
                  </a:lnTo>
                  <a:lnTo>
                    <a:pt x="147" y="820"/>
                  </a:lnTo>
                  <a:lnTo>
                    <a:pt x="156" y="827"/>
                  </a:lnTo>
                  <a:lnTo>
                    <a:pt x="164" y="833"/>
                  </a:lnTo>
                  <a:lnTo>
                    <a:pt x="173" y="841"/>
                  </a:lnTo>
                  <a:lnTo>
                    <a:pt x="181" y="848"/>
                  </a:lnTo>
                  <a:lnTo>
                    <a:pt x="190" y="854"/>
                  </a:lnTo>
                  <a:lnTo>
                    <a:pt x="200" y="862"/>
                  </a:lnTo>
                  <a:lnTo>
                    <a:pt x="209" y="869"/>
                  </a:lnTo>
                  <a:lnTo>
                    <a:pt x="219" y="875"/>
                  </a:lnTo>
                  <a:lnTo>
                    <a:pt x="228" y="881"/>
                  </a:lnTo>
                  <a:lnTo>
                    <a:pt x="238" y="886"/>
                  </a:lnTo>
                  <a:lnTo>
                    <a:pt x="249" y="892"/>
                  </a:lnTo>
                  <a:lnTo>
                    <a:pt x="259" y="898"/>
                  </a:lnTo>
                  <a:lnTo>
                    <a:pt x="268" y="903"/>
                  </a:lnTo>
                  <a:lnTo>
                    <a:pt x="280" y="909"/>
                  </a:lnTo>
                  <a:lnTo>
                    <a:pt x="291" y="915"/>
                  </a:lnTo>
                  <a:lnTo>
                    <a:pt x="301" y="917"/>
                  </a:lnTo>
                  <a:lnTo>
                    <a:pt x="312" y="922"/>
                  </a:lnTo>
                  <a:lnTo>
                    <a:pt x="321" y="924"/>
                  </a:lnTo>
                  <a:lnTo>
                    <a:pt x="333" y="930"/>
                  </a:lnTo>
                  <a:lnTo>
                    <a:pt x="344" y="932"/>
                  </a:lnTo>
                  <a:lnTo>
                    <a:pt x="356" y="936"/>
                  </a:lnTo>
                  <a:lnTo>
                    <a:pt x="367" y="938"/>
                  </a:lnTo>
                  <a:lnTo>
                    <a:pt x="380" y="941"/>
                  </a:lnTo>
                  <a:lnTo>
                    <a:pt x="390" y="943"/>
                  </a:lnTo>
                  <a:lnTo>
                    <a:pt x="403" y="945"/>
                  </a:lnTo>
                  <a:lnTo>
                    <a:pt x="413" y="947"/>
                  </a:lnTo>
                  <a:lnTo>
                    <a:pt x="426" y="949"/>
                  </a:lnTo>
                  <a:lnTo>
                    <a:pt x="437" y="951"/>
                  </a:lnTo>
                  <a:lnTo>
                    <a:pt x="451" y="951"/>
                  </a:lnTo>
                  <a:lnTo>
                    <a:pt x="464" y="951"/>
                  </a:lnTo>
                  <a:lnTo>
                    <a:pt x="475" y="953"/>
                  </a:lnTo>
                  <a:lnTo>
                    <a:pt x="475" y="953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582C00"/>
                </a:solidFill>
              </a:endParaRPr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2692" y="1939"/>
              <a:ext cx="368" cy="369"/>
            </a:xfrm>
            <a:custGeom>
              <a:avLst/>
              <a:gdLst/>
              <a:ahLst/>
              <a:cxnLst>
                <a:cxn ang="0">
                  <a:pos x="404" y="734"/>
                </a:cxn>
                <a:cxn ang="0">
                  <a:pos x="448" y="726"/>
                </a:cxn>
                <a:cxn ang="0">
                  <a:pos x="492" y="713"/>
                </a:cxn>
                <a:cxn ang="0">
                  <a:pos x="532" y="696"/>
                </a:cxn>
                <a:cxn ang="0">
                  <a:pos x="572" y="673"/>
                </a:cxn>
                <a:cxn ang="0">
                  <a:pos x="606" y="646"/>
                </a:cxn>
                <a:cxn ang="0">
                  <a:pos x="636" y="616"/>
                </a:cxn>
                <a:cxn ang="0">
                  <a:pos x="665" y="580"/>
                </a:cxn>
                <a:cxn ang="0">
                  <a:pos x="689" y="544"/>
                </a:cxn>
                <a:cxn ang="0">
                  <a:pos x="707" y="504"/>
                </a:cxn>
                <a:cxn ang="0">
                  <a:pos x="722" y="460"/>
                </a:cxn>
                <a:cxn ang="0">
                  <a:pos x="729" y="414"/>
                </a:cxn>
                <a:cxn ang="0">
                  <a:pos x="735" y="371"/>
                </a:cxn>
                <a:cxn ang="0">
                  <a:pos x="729" y="321"/>
                </a:cxn>
                <a:cxn ang="0">
                  <a:pos x="722" y="276"/>
                </a:cxn>
                <a:cxn ang="0">
                  <a:pos x="707" y="232"/>
                </a:cxn>
                <a:cxn ang="0">
                  <a:pos x="689" y="192"/>
                </a:cxn>
                <a:cxn ang="0">
                  <a:pos x="665" y="154"/>
                </a:cxn>
                <a:cxn ang="0">
                  <a:pos x="636" y="120"/>
                </a:cxn>
                <a:cxn ang="0">
                  <a:pos x="606" y="87"/>
                </a:cxn>
                <a:cxn ang="0">
                  <a:pos x="572" y="61"/>
                </a:cxn>
                <a:cxn ang="0">
                  <a:pos x="532" y="38"/>
                </a:cxn>
                <a:cxn ang="0">
                  <a:pos x="492" y="21"/>
                </a:cxn>
                <a:cxn ang="0">
                  <a:pos x="448" y="7"/>
                </a:cxn>
                <a:cxn ang="0">
                  <a:pos x="404" y="0"/>
                </a:cxn>
                <a:cxn ang="0">
                  <a:pos x="357" y="0"/>
                </a:cxn>
                <a:cxn ang="0">
                  <a:pos x="309" y="4"/>
                </a:cxn>
                <a:cxn ang="0">
                  <a:pos x="266" y="11"/>
                </a:cxn>
                <a:cxn ang="0">
                  <a:pos x="222" y="28"/>
                </a:cxn>
                <a:cxn ang="0">
                  <a:pos x="182" y="45"/>
                </a:cxn>
                <a:cxn ang="0">
                  <a:pos x="146" y="70"/>
                </a:cxn>
                <a:cxn ang="0">
                  <a:pos x="112" y="101"/>
                </a:cxn>
                <a:cxn ang="0">
                  <a:pos x="81" y="131"/>
                </a:cxn>
                <a:cxn ang="0">
                  <a:pos x="55" y="167"/>
                </a:cxn>
                <a:cxn ang="0">
                  <a:pos x="34" y="207"/>
                </a:cxn>
                <a:cxn ang="0">
                  <a:pos x="17" y="249"/>
                </a:cxn>
                <a:cxn ang="0">
                  <a:pos x="5" y="295"/>
                </a:cxn>
                <a:cxn ang="0">
                  <a:pos x="0" y="340"/>
                </a:cxn>
                <a:cxn ang="0">
                  <a:pos x="0" y="388"/>
                </a:cxn>
                <a:cxn ang="0">
                  <a:pos x="4" y="433"/>
                </a:cxn>
                <a:cxn ang="0">
                  <a:pos x="15" y="477"/>
                </a:cxn>
                <a:cxn ang="0">
                  <a:pos x="30" y="519"/>
                </a:cxn>
                <a:cxn ang="0">
                  <a:pos x="51" y="559"/>
                </a:cxn>
                <a:cxn ang="0">
                  <a:pos x="74" y="595"/>
                </a:cxn>
                <a:cxn ang="0">
                  <a:pos x="106" y="629"/>
                </a:cxn>
                <a:cxn ang="0">
                  <a:pos x="138" y="658"/>
                </a:cxn>
                <a:cxn ang="0">
                  <a:pos x="175" y="683"/>
                </a:cxn>
                <a:cxn ang="0">
                  <a:pos x="213" y="703"/>
                </a:cxn>
                <a:cxn ang="0">
                  <a:pos x="256" y="721"/>
                </a:cxn>
                <a:cxn ang="0">
                  <a:pos x="300" y="730"/>
                </a:cxn>
                <a:cxn ang="0">
                  <a:pos x="347" y="736"/>
                </a:cxn>
              </a:cxnLst>
              <a:rect l="0" t="0" r="r" b="b"/>
              <a:pathLst>
                <a:path w="735" h="738">
                  <a:moveTo>
                    <a:pt x="366" y="738"/>
                  </a:moveTo>
                  <a:lnTo>
                    <a:pt x="376" y="736"/>
                  </a:lnTo>
                  <a:lnTo>
                    <a:pt x="385" y="736"/>
                  </a:lnTo>
                  <a:lnTo>
                    <a:pt x="393" y="736"/>
                  </a:lnTo>
                  <a:lnTo>
                    <a:pt x="404" y="734"/>
                  </a:lnTo>
                  <a:lnTo>
                    <a:pt x="412" y="732"/>
                  </a:lnTo>
                  <a:lnTo>
                    <a:pt x="422" y="730"/>
                  </a:lnTo>
                  <a:lnTo>
                    <a:pt x="431" y="730"/>
                  </a:lnTo>
                  <a:lnTo>
                    <a:pt x="441" y="728"/>
                  </a:lnTo>
                  <a:lnTo>
                    <a:pt x="448" y="726"/>
                  </a:lnTo>
                  <a:lnTo>
                    <a:pt x="458" y="724"/>
                  </a:lnTo>
                  <a:lnTo>
                    <a:pt x="465" y="722"/>
                  </a:lnTo>
                  <a:lnTo>
                    <a:pt x="475" y="721"/>
                  </a:lnTo>
                  <a:lnTo>
                    <a:pt x="482" y="717"/>
                  </a:lnTo>
                  <a:lnTo>
                    <a:pt x="492" y="713"/>
                  </a:lnTo>
                  <a:lnTo>
                    <a:pt x="499" y="711"/>
                  </a:lnTo>
                  <a:lnTo>
                    <a:pt x="509" y="709"/>
                  </a:lnTo>
                  <a:lnTo>
                    <a:pt x="517" y="703"/>
                  </a:lnTo>
                  <a:lnTo>
                    <a:pt x="524" y="700"/>
                  </a:lnTo>
                  <a:lnTo>
                    <a:pt x="532" y="696"/>
                  </a:lnTo>
                  <a:lnTo>
                    <a:pt x="541" y="692"/>
                  </a:lnTo>
                  <a:lnTo>
                    <a:pt x="547" y="686"/>
                  </a:lnTo>
                  <a:lnTo>
                    <a:pt x="556" y="683"/>
                  </a:lnTo>
                  <a:lnTo>
                    <a:pt x="562" y="679"/>
                  </a:lnTo>
                  <a:lnTo>
                    <a:pt x="572" y="673"/>
                  </a:lnTo>
                  <a:lnTo>
                    <a:pt x="577" y="667"/>
                  </a:lnTo>
                  <a:lnTo>
                    <a:pt x="585" y="664"/>
                  </a:lnTo>
                  <a:lnTo>
                    <a:pt x="593" y="658"/>
                  </a:lnTo>
                  <a:lnTo>
                    <a:pt x="600" y="652"/>
                  </a:lnTo>
                  <a:lnTo>
                    <a:pt x="606" y="646"/>
                  </a:lnTo>
                  <a:lnTo>
                    <a:pt x="612" y="641"/>
                  </a:lnTo>
                  <a:lnTo>
                    <a:pt x="619" y="635"/>
                  </a:lnTo>
                  <a:lnTo>
                    <a:pt x="627" y="629"/>
                  </a:lnTo>
                  <a:lnTo>
                    <a:pt x="632" y="622"/>
                  </a:lnTo>
                  <a:lnTo>
                    <a:pt x="636" y="616"/>
                  </a:lnTo>
                  <a:lnTo>
                    <a:pt x="642" y="608"/>
                  </a:lnTo>
                  <a:lnTo>
                    <a:pt x="650" y="603"/>
                  </a:lnTo>
                  <a:lnTo>
                    <a:pt x="655" y="595"/>
                  </a:lnTo>
                  <a:lnTo>
                    <a:pt x="659" y="587"/>
                  </a:lnTo>
                  <a:lnTo>
                    <a:pt x="665" y="580"/>
                  </a:lnTo>
                  <a:lnTo>
                    <a:pt x="670" y="574"/>
                  </a:lnTo>
                  <a:lnTo>
                    <a:pt x="674" y="565"/>
                  </a:lnTo>
                  <a:lnTo>
                    <a:pt x="680" y="559"/>
                  </a:lnTo>
                  <a:lnTo>
                    <a:pt x="684" y="549"/>
                  </a:lnTo>
                  <a:lnTo>
                    <a:pt x="689" y="544"/>
                  </a:lnTo>
                  <a:lnTo>
                    <a:pt x="693" y="534"/>
                  </a:lnTo>
                  <a:lnTo>
                    <a:pt x="697" y="527"/>
                  </a:lnTo>
                  <a:lnTo>
                    <a:pt x="701" y="519"/>
                  </a:lnTo>
                  <a:lnTo>
                    <a:pt x="705" y="511"/>
                  </a:lnTo>
                  <a:lnTo>
                    <a:pt x="707" y="504"/>
                  </a:lnTo>
                  <a:lnTo>
                    <a:pt x="710" y="494"/>
                  </a:lnTo>
                  <a:lnTo>
                    <a:pt x="714" y="487"/>
                  </a:lnTo>
                  <a:lnTo>
                    <a:pt x="718" y="477"/>
                  </a:lnTo>
                  <a:lnTo>
                    <a:pt x="720" y="470"/>
                  </a:lnTo>
                  <a:lnTo>
                    <a:pt x="722" y="460"/>
                  </a:lnTo>
                  <a:lnTo>
                    <a:pt x="724" y="452"/>
                  </a:lnTo>
                  <a:lnTo>
                    <a:pt x="726" y="443"/>
                  </a:lnTo>
                  <a:lnTo>
                    <a:pt x="727" y="433"/>
                  </a:lnTo>
                  <a:lnTo>
                    <a:pt x="727" y="424"/>
                  </a:lnTo>
                  <a:lnTo>
                    <a:pt x="729" y="414"/>
                  </a:lnTo>
                  <a:lnTo>
                    <a:pt x="731" y="407"/>
                  </a:lnTo>
                  <a:lnTo>
                    <a:pt x="733" y="395"/>
                  </a:lnTo>
                  <a:lnTo>
                    <a:pt x="733" y="388"/>
                  </a:lnTo>
                  <a:lnTo>
                    <a:pt x="733" y="378"/>
                  </a:lnTo>
                  <a:lnTo>
                    <a:pt x="735" y="371"/>
                  </a:lnTo>
                  <a:lnTo>
                    <a:pt x="733" y="361"/>
                  </a:lnTo>
                  <a:lnTo>
                    <a:pt x="733" y="350"/>
                  </a:lnTo>
                  <a:lnTo>
                    <a:pt x="733" y="340"/>
                  </a:lnTo>
                  <a:lnTo>
                    <a:pt x="731" y="331"/>
                  </a:lnTo>
                  <a:lnTo>
                    <a:pt x="729" y="321"/>
                  </a:lnTo>
                  <a:lnTo>
                    <a:pt x="727" y="312"/>
                  </a:lnTo>
                  <a:lnTo>
                    <a:pt x="727" y="302"/>
                  </a:lnTo>
                  <a:lnTo>
                    <a:pt x="726" y="295"/>
                  </a:lnTo>
                  <a:lnTo>
                    <a:pt x="724" y="285"/>
                  </a:lnTo>
                  <a:lnTo>
                    <a:pt x="722" y="276"/>
                  </a:lnTo>
                  <a:lnTo>
                    <a:pt x="720" y="268"/>
                  </a:lnTo>
                  <a:lnTo>
                    <a:pt x="718" y="258"/>
                  </a:lnTo>
                  <a:lnTo>
                    <a:pt x="714" y="249"/>
                  </a:lnTo>
                  <a:lnTo>
                    <a:pt x="710" y="241"/>
                  </a:lnTo>
                  <a:lnTo>
                    <a:pt x="707" y="232"/>
                  </a:lnTo>
                  <a:lnTo>
                    <a:pt x="705" y="224"/>
                  </a:lnTo>
                  <a:lnTo>
                    <a:pt x="701" y="215"/>
                  </a:lnTo>
                  <a:lnTo>
                    <a:pt x="697" y="207"/>
                  </a:lnTo>
                  <a:lnTo>
                    <a:pt x="693" y="199"/>
                  </a:lnTo>
                  <a:lnTo>
                    <a:pt x="689" y="192"/>
                  </a:lnTo>
                  <a:lnTo>
                    <a:pt x="684" y="182"/>
                  </a:lnTo>
                  <a:lnTo>
                    <a:pt x="680" y="177"/>
                  </a:lnTo>
                  <a:lnTo>
                    <a:pt x="674" y="167"/>
                  </a:lnTo>
                  <a:lnTo>
                    <a:pt x="670" y="161"/>
                  </a:lnTo>
                  <a:lnTo>
                    <a:pt x="665" y="154"/>
                  </a:lnTo>
                  <a:lnTo>
                    <a:pt x="659" y="146"/>
                  </a:lnTo>
                  <a:lnTo>
                    <a:pt x="655" y="139"/>
                  </a:lnTo>
                  <a:lnTo>
                    <a:pt x="650" y="131"/>
                  </a:lnTo>
                  <a:lnTo>
                    <a:pt x="642" y="125"/>
                  </a:lnTo>
                  <a:lnTo>
                    <a:pt x="636" y="120"/>
                  </a:lnTo>
                  <a:lnTo>
                    <a:pt x="632" y="112"/>
                  </a:lnTo>
                  <a:lnTo>
                    <a:pt x="627" y="106"/>
                  </a:lnTo>
                  <a:lnTo>
                    <a:pt x="619" y="101"/>
                  </a:lnTo>
                  <a:lnTo>
                    <a:pt x="612" y="93"/>
                  </a:lnTo>
                  <a:lnTo>
                    <a:pt x="606" y="87"/>
                  </a:lnTo>
                  <a:lnTo>
                    <a:pt x="600" y="82"/>
                  </a:lnTo>
                  <a:lnTo>
                    <a:pt x="593" y="76"/>
                  </a:lnTo>
                  <a:lnTo>
                    <a:pt x="585" y="70"/>
                  </a:lnTo>
                  <a:lnTo>
                    <a:pt x="577" y="66"/>
                  </a:lnTo>
                  <a:lnTo>
                    <a:pt x="572" y="61"/>
                  </a:lnTo>
                  <a:lnTo>
                    <a:pt x="562" y="55"/>
                  </a:lnTo>
                  <a:lnTo>
                    <a:pt x="556" y="51"/>
                  </a:lnTo>
                  <a:lnTo>
                    <a:pt x="547" y="45"/>
                  </a:lnTo>
                  <a:lnTo>
                    <a:pt x="541" y="44"/>
                  </a:lnTo>
                  <a:lnTo>
                    <a:pt x="532" y="38"/>
                  </a:lnTo>
                  <a:lnTo>
                    <a:pt x="524" y="34"/>
                  </a:lnTo>
                  <a:lnTo>
                    <a:pt x="517" y="30"/>
                  </a:lnTo>
                  <a:lnTo>
                    <a:pt x="509" y="28"/>
                  </a:lnTo>
                  <a:lnTo>
                    <a:pt x="499" y="23"/>
                  </a:lnTo>
                  <a:lnTo>
                    <a:pt x="492" y="21"/>
                  </a:lnTo>
                  <a:lnTo>
                    <a:pt x="482" y="17"/>
                  </a:lnTo>
                  <a:lnTo>
                    <a:pt x="475" y="15"/>
                  </a:lnTo>
                  <a:lnTo>
                    <a:pt x="465" y="11"/>
                  </a:lnTo>
                  <a:lnTo>
                    <a:pt x="458" y="9"/>
                  </a:lnTo>
                  <a:lnTo>
                    <a:pt x="448" y="7"/>
                  </a:lnTo>
                  <a:lnTo>
                    <a:pt x="441" y="6"/>
                  </a:lnTo>
                  <a:lnTo>
                    <a:pt x="431" y="4"/>
                  </a:lnTo>
                  <a:lnTo>
                    <a:pt x="422" y="4"/>
                  </a:lnTo>
                  <a:lnTo>
                    <a:pt x="412" y="0"/>
                  </a:lnTo>
                  <a:lnTo>
                    <a:pt x="404" y="0"/>
                  </a:lnTo>
                  <a:lnTo>
                    <a:pt x="393" y="0"/>
                  </a:lnTo>
                  <a:lnTo>
                    <a:pt x="385" y="0"/>
                  </a:lnTo>
                  <a:lnTo>
                    <a:pt x="376" y="0"/>
                  </a:lnTo>
                  <a:lnTo>
                    <a:pt x="366" y="0"/>
                  </a:lnTo>
                  <a:lnTo>
                    <a:pt x="357" y="0"/>
                  </a:lnTo>
                  <a:lnTo>
                    <a:pt x="347" y="0"/>
                  </a:lnTo>
                  <a:lnTo>
                    <a:pt x="338" y="0"/>
                  </a:lnTo>
                  <a:lnTo>
                    <a:pt x="328" y="0"/>
                  </a:lnTo>
                  <a:lnTo>
                    <a:pt x="319" y="0"/>
                  </a:lnTo>
                  <a:lnTo>
                    <a:pt x="309" y="4"/>
                  </a:lnTo>
                  <a:lnTo>
                    <a:pt x="300" y="4"/>
                  </a:lnTo>
                  <a:lnTo>
                    <a:pt x="292" y="6"/>
                  </a:lnTo>
                  <a:lnTo>
                    <a:pt x="283" y="7"/>
                  </a:lnTo>
                  <a:lnTo>
                    <a:pt x="273" y="9"/>
                  </a:lnTo>
                  <a:lnTo>
                    <a:pt x="266" y="11"/>
                  </a:lnTo>
                  <a:lnTo>
                    <a:pt x="256" y="15"/>
                  </a:lnTo>
                  <a:lnTo>
                    <a:pt x="247" y="17"/>
                  </a:lnTo>
                  <a:lnTo>
                    <a:pt x="239" y="21"/>
                  </a:lnTo>
                  <a:lnTo>
                    <a:pt x="230" y="23"/>
                  </a:lnTo>
                  <a:lnTo>
                    <a:pt x="222" y="28"/>
                  </a:lnTo>
                  <a:lnTo>
                    <a:pt x="213" y="30"/>
                  </a:lnTo>
                  <a:lnTo>
                    <a:pt x="205" y="34"/>
                  </a:lnTo>
                  <a:lnTo>
                    <a:pt x="197" y="38"/>
                  </a:lnTo>
                  <a:lnTo>
                    <a:pt x="190" y="44"/>
                  </a:lnTo>
                  <a:lnTo>
                    <a:pt x="182" y="45"/>
                  </a:lnTo>
                  <a:lnTo>
                    <a:pt x="175" y="51"/>
                  </a:lnTo>
                  <a:lnTo>
                    <a:pt x="167" y="55"/>
                  </a:lnTo>
                  <a:lnTo>
                    <a:pt x="161" y="61"/>
                  </a:lnTo>
                  <a:lnTo>
                    <a:pt x="154" y="66"/>
                  </a:lnTo>
                  <a:lnTo>
                    <a:pt x="146" y="70"/>
                  </a:lnTo>
                  <a:lnTo>
                    <a:pt x="138" y="76"/>
                  </a:lnTo>
                  <a:lnTo>
                    <a:pt x="131" y="82"/>
                  </a:lnTo>
                  <a:lnTo>
                    <a:pt x="125" y="87"/>
                  </a:lnTo>
                  <a:lnTo>
                    <a:pt x="118" y="93"/>
                  </a:lnTo>
                  <a:lnTo>
                    <a:pt x="112" y="101"/>
                  </a:lnTo>
                  <a:lnTo>
                    <a:pt x="106" y="106"/>
                  </a:lnTo>
                  <a:lnTo>
                    <a:pt x="100" y="112"/>
                  </a:lnTo>
                  <a:lnTo>
                    <a:pt x="93" y="120"/>
                  </a:lnTo>
                  <a:lnTo>
                    <a:pt x="87" y="125"/>
                  </a:lnTo>
                  <a:lnTo>
                    <a:pt x="81" y="131"/>
                  </a:lnTo>
                  <a:lnTo>
                    <a:pt x="74" y="139"/>
                  </a:lnTo>
                  <a:lnTo>
                    <a:pt x="70" y="146"/>
                  </a:lnTo>
                  <a:lnTo>
                    <a:pt x="64" y="154"/>
                  </a:lnTo>
                  <a:lnTo>
                    <a:pt x="61" y="161"/>
                  </a:lnTo>
                  <a:lnTo>
                    <a:pt x="55" y="167"/>
                  </a:lnTo>
                  <a:lnTo>
                    <a:pt x="51" y="177"/>
                  </a:lnTo>
                  <a:lnTo>
                    <a:pt x="45" y="182"/>
                  </a:lnTo>
                  <a:lnTo>
                    <a:pt x="42" y="192"/>
                  </a:lnTo>
                  <a:lnTo>
                    <a:pt x="38" y="199"/>
                  </a:lnTo>
                  <a:lnTo>
                    <a:pt x="34" y="207"/>
                  </a:lnTo>
                  <a:lnTo>
                    <a:pt x="30" y="215"/>
                  </a:lnTo>
                  <a:lnTo>
                    <a:pt x="26" y="224"/>
                  </a:lnTo>
                  <a:lnTo>
                    <a:pt x="23" y="232"/>
                  </a:lnTo>
                  <a:lnTo>
                    <a:pt x="21" y="241"/>
                  </a:lnTo>
                  <a:lnTo>
                    <a:pt x="17" y="249"/>
                  </a:lnTo>
                  <a:lnTo>
                    <a:pt x="15" y="258"/>
                  </a:lnTo>
                  <a:lnTo>
                    <a:pt x="11" y="268"/>
                  </a:lnTo>
                  <a:lnTo>
                    <a:pt x="9" y="276"/>
                  </a:lnTo>
                  <a:lnTo>
                    <a:pt x="7" y="285"/>
                  </a:lnTo>
                  <a:lnTo>
                    <a:pt x="5" y="295"/>
                  </a:lnTo>
                  <a:lnTo>
                    <a:pt x="4" y="302"/>
                  </a:lnTo>
                  <a:lnTo>
                    <a:pt x="2" y="312"/>
                  </a:lnTo>
                  <a:lnTo>
                    <a:pt x="0" y="321"/>
                  </a:lnTo>
                  <a:lnTo>
                    <a:pt x="0" y="331"/>
                  </a:lnTo>
                  <a:lnTo>
                    <a:pt x="0" y="340"/>
                  </a:lnTo>
                  <a:lnTo>
                    <a:pt x="0" y="350"/>
                  </a:lnTo>
                  <a:lnTo>
                    <a:pt x="0" y="361"/>
                  </a:lnTo>
                  <a:lnTo>
                    <a:pt x="0" y="371"/>
                  </a:lnTo>
                  <a:lnTo>
                    <a:pt x="0" y="378"/>
                  </a:lnTo>
                  <a:lnTo>
                    <a:pt x="0" y="388"/>
                  </a:lnTo>
                  <a:lnTo>
                    <a:pt x="0" y="395"/>
                  </a:lnTo>
                  <a:lnTo>
                    <a:pt x="0" y="407"/>
                  </a:lnTo>
                  <a:lnTo>
                    <a:pt x="0" y="414"/>
                  </a:lnTo>
                  <a:lnTo>
                    <a:pt x="2" y="424"/>
                  </a:lnTo>
                  <a:lnTo>
                    <a:pt x="4" y="433"/>
                  </a:lnTo>
                  <a:lnTo>
                    <a:pt x="5" y="443"/>
                  </a:lnTo>
                  <a:lnTo>
                    <a:pt x="7" y="452"/>
                  </a:lnTo>
                  <a:lnTo>
                    <a:pt x="9" y="460"/>
                  </a:lnTo>
                  <a:lnTo>
                    <a:pt x="11" y="470"/>
                  </a:lnTo>
                  <a:lnTo>
                    <a:pt x="15" y="477"/>
                  </a:lnTo>
                  <a:lnTo>
                    <a:pt x="17" y="487"/>
                  </a:lnTo>
                  <a:lnTo>
                    <a:pt x="21" y="494"/>
                  </a:lnTo>
                  <a:lnTo>
                    <a:pt x="23" y="504"/>
                  </a:lnTo>
                  <a:lnTo>
                    <a:pt x="26" y="511"/>
                  </a:lnTo>
                  <a:lnTo>
                    <a:pt x="30" y="519"/>
                  </a:lnTo>
                  <a:lnTo>
                    <a:pt x="34" y="527"/>
                  </a:lnTo>
                  <a:lnTo>
                    <a:pt x="38" y="534"/>
                  </a:lnTo>
                  <a:lnTo>
                    <a:pt x="42" y="544"/>
                  </a:lnTo>
                  <a:lnTo>
                    <a:pt x="45" y="549"/>
                  </a:lnTo>
                  <a:lnTo>
                    <a:pt x="51" y="559"/>
                  </a:lnTo>
                  <a:lnTo>
                    <a:pt x="55" y="565"/>
                  </a:lnTo>
                  <a:lnTo>
                    <a:pt x="61" y="574"/>
                  </a:lnTo>
                  <a:lnTo>
                    <a:pt x="64" y="580"/>
                  </a:lnTo>
                  <a:lnTo>
                    <a:pt x="70" y="587"/>
                  </a:lnTo>
                  <a:lnTo>
                    <a:pt x="74" y="595"/>
                  </a:lnTo>
                  <a:lnTo>
                    <a:pt x="81" y="603"/>
                  </a:lnTo>
                  <a:lnTo>
                    <a:pt x="87" y="608"/>
                  </a:lnTo>
                  <a:lnTo>
                    <a:pt x="93" y="616"/>
                  </a:lnTo>
                  <a:lnTo>
                    <a:pt x="100" y="622"/>
                  </a:lnTo>
                  <a:lnTo>
                    <a:pt x="106" y="629"/>
                  </a:lnTo>
                  <a:lnTo>
                    <a:pt x="112" y="635"/>
                  </a:lnTo>
                  <a:lnTo>
                    <a:pt x="118" y="641"/>
                  </a:lnTo>
                  <a:lnTo>
                    <a:pt x="125" y="646"/>
                  </a:lnTo>
                  <a:lnTo>
                    <a:pt x="131" y="652"/>
                  </a:lnTo>
                  <a:lnTo>
                    <a:pt x="138" y="658"/>
                  </a:lnTo>
                  <a:lnTo>
                    <a:pt x="146" y="664"/>
                  </a:lnTo>
                  <a:lnTo>
                    <a:pt x="154" y="667"/>
                  </a:lnTo>
                  <a:lnTo>
                    <a:pt x="161" y="673"/>
                  </a:lnTo>
                  <a:lnTo>
                    <a:pt x="167" y="679"/>
                  </a:lnTo>
                  <a:lnTo>
                    <a:pt x="175" y="683"/>
                  </a:lnTo>
                  <a:lnTo>
                    <a:pt x="182" y="686"/>
                  </a:lnTo>
                  <a:lnTo>
                    <a:pt x="190" y="692"/>
                  </a:lnTo>
                  <a:lnTo>
                    <a:pt x="197" y="696"/>
                  </a:lnTo>
                  <a:lnTo>
                    <a:pt x="205" y="700"/>
                  </a:lnTo>
                  <a:lnTo>
                    <a:pt x="213" y="703"/>
                  </a:lnTo>
                  <a:lnTo>
                    <a:pt x="222" y="709"/>
                  </a:lnTo>
                  <a:lnTo>
                    <a:pt x="230" y="711"/>
                  </a:lnTo>
                  <a:lnTo>
                    <a:pt x="239" y="713"/>
                  </a:lnTo>
                  <a:lnTo>
                    <a:pt x="247" y="717"/>
                  </a:lnTo>
                  <a:lnTo>
                    <a:pt x="256" y="721"/>
                  </a:lnTo>
                  <a:lnTo>
                    <a:pt x="266" y="722"/>
                  </a:lnTo>
                  <a:lnTo>
                    <a:pt x="273" y="724"/>
                  </a:lnTo>
                  <a:lnTo>
                    <a:pt x="283" y="726"/>
                  </a:lnTo>
                  <a:lnTo>
                    <a:pt x="292" y="728"/>
                  </a:lnTo>
                  <a:lnTo>
                    <a:pt x="300" y="730"/>
                  </a:lnTo>
                  <a:lnTo>
                    <a:pt x="309" y="730"/>
                  </a:lnTo>
                  <a:lnTo>
                    <a:pt x="319" y="732"/>
                  </a:lnTo>
                  <a:lnTo>
                    <a:pt x="328" y="734"/>
                  </a:lnTo>
                  <a:lnTo>
                    <a:pt x="338" y="736"/>
                  </a:lnTo>
                  <a:lnTo>
                    <a:pt x="347" y="736"/>
                  </a:lnTo>
                  <a:lnTo>
                    <a:pt x="357" y="736"/>
                  </a:lnTo>
                  <a:lnTo>
                    <a:pt x="366" y="738"/>
                  </a:lnTo>
                  <a:lnTo>
                    <a:pt x="366" y="738"/>
                  </a:lnTo>
                  <a:close/>
                </a:path>
              </a:pathLst>
            </a:custGeom>
            <a:solidFill>
              <a:srgbClr val="7A94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2813" y="2059"/>
              <a:ext cx="132" cy="132"/>
            </a:xfrm>
            <a:custGeom>
              <a:avLst/>
              <a:gdLst/>
              <a:ahLst/>
              <a:cxnLst>
                <a:cxn ang="0">
                  <a:pos x="137" y="263"/>
                </a:cxn>
                <a:cxn ang="0">
                  <a:pos x="150" y="263"/>
                </a:cxn>
                <a:cxn ang="0">
                  <a:pos x="163" y="259"/>
                </a:cxn>
                <a:cxn ang="0">
                  <a:pos x="177" y="255"/>
                </a:cxn>
                <a:cxn ang="0">
                  <a:pos x="194" y="248"/>
                </a:cxn>
                <a:cxn ang="0">
                  <a:pos x="215" y="232"/>
                </a:cxn>
                <a:cxn ang="0">
                  <a:pos x="234" y="215"/>
                </a:cxn>
                <a:cxn ang="0">
                  <a:pos x="247" y="194"/>
                </a:cxn>
                <a:cxn ang="0">
                  <a:pos x="255" y="177"/>
                </a:cxn>
                <a:cxn ang="0">
                  <a:pos x="258" y="164"/>
                </a:cxn>
                <a:cxn ang="0">
                  <a:pos x="262" y="151"/>
                </a:cxn>
                <a:cxn ang="0">
                  <a:pos x="262" y="137"/>
                </a:cxn>
                <a:cxn ang="0">
                  <a:pos x="262" y="124"/>
                </a:cxn>
                <a:cxn ang="0">
                  <a:pos x="262" y="111"/>
                </a:cxn>
                <a:cxn ang="0">
                  <a:pos x="258" y="97"/>
                </a:cxn>
                <a:cxn ang="0">
                  <a:pos x="255" y="84"/>
                </a:cxn>
                <a:cxn ang="0">
                  <a:pos x="247" y="67"/>
                </a:cxn>
                <a:cxn ang="0">
                  <a:pos x="234" y="46"/>
                </a:cxn>
                <a:cxn ang="0">
                  <a:pos x="215" y="29"/>
                </a:cxn>
                <a:cxn ang="0">
                  <a:pos x="194" y="14"/>
                </a:cxn>
                <a:cxn ang="0">
                  <a:pos x="177" y="6"/>
                </a:cxn>
                <a:cxn ang="0">
                  <a:pos x="163" y="2"/>
                </a:cxn>
                <a:cxn ang="0">
                  <a:pos x="150" y="0"/>
                </a:cxn>
                <a:cxn ang="0">
                  <a:pos x="137" y="0"/>
                </a:cxn>
                <a:cxn ang="0">
                  <a:pos x="124" y="0"/>
                </a:cxn>
                <a:cxn ang="0">
                  <a:pos x="110" y="0"/>
                </a:cxn>
                <a:cxn ang="0">
                  <a:pos x="97" y="2"/>
                </a:cxn>
                <a:cxn ang="0">
                  <a:pos x="86" y="6"/>
                </a:cxn>
                <a:cxn ang="0">
                  <a:pos x="67" y="14"/>
                </a:cxn>
                <a:cxn ang="0">
                  <a:pos x="48" y="29"/>
                </a:cxn>
                <a:cxn ang="0">
                  <a:pos x="29" y="46"/>
                </a:cxn>
                <a:cxn ang="0">
                  <a:pos x="15" y="67"/>
                </a:cxn>
                <a:cxn ang="0">
                  <a:pos x="8" y="84"/>
                </a:cxn>
                <a:cxn ang="0">
                  <a:pos x="2" y="97"/>
                </a:cxn>
                <a:cxn ang="0">
                  <a:pos x="0" y="111"/>
                </a:cxn>
                <a:cxn ang="0">
                  <a:pos x="0" y="124"/>
                </a:cxn>
                <a:cxn ang="0">
                  <a:pos x="0" y="137"/>
                </a:cxn>
                <a:cxn ang="0">
                  <a:pos x="0" y="151"/>
                </a:cxn>
                <a:cxn ang="0">
                  <a:pos x="2" y="164"/>
                </a:cxn>
                <a:cxn ang="0">
                  <a:pos x="8" y="177"/>
                </a:cxn>
                <a:cxn ang="0">
                  <a:pos x="15" y="194"/>
                </a:cxn>
                <a:cxn ang="0">
                  <a:pos x="29" y="215"/>
                </a:cxn>
                <a:cxn ang="0">
                  <a:pos x="48" y="232"/>
                </a:cxn>
                <a:cxn ang="0">
                  <a:pos x="67" y="248"/>
                </a:cxn>
                <a:cxn ang="0">
                  <a:pos x="86" y="255"/>
                </a:cxn>
                <a:cxn ang="0">
                  <a:pos x="97" y="259"/>
                </a:cxn>
                <a:cxn ang="0">
                  <a:pos x="110" y="263"/>
                </a:cxn>
                <a:cxn ang="0">
                  <a:pos x="124" y="263"/>
                </a:cxn>
                <a:cxn ang="0">
                  <a:pos x="131" y="265"/>
                </a:cxn>
              </a:cxnLst>
              <a:rect l="0" t="0" r="r" b="b"/>
              <a:pathLst>
                <a:path w="264" h="265">
                  <a:moveTo>
                    <a:pt x="131" y="265"/>
                  </a:moveTo>
                  <a:lnTo>
                    <a:pt x="137" y="263"/>
                  </a:lnTo>
                  <a:lnTo>
                    <a:pt x="144" y="263"/>
                  </a:lnTo>
                  <a:lnTo>
                    <a:pt x="150" y="263"/>
                  </a:lnTo>
                  <a:lnTo>
                    <a:pt x="158" y="261"/>
                  </a:lnTo>
                  <a:lnTo>
                    <a:pt x="163" y="259"/>
                  </a:lnTo>
                  <a:lnTo>
                    <a:pt x="169" y="257"/>
                  </a:lnTo>
                  <a:lnTo>
                    <a:pt x="177" y="255"/>
                  </a:lnTo>
                  <a:lnTo>
                    <a:pt x="182" y="253"/>
                  </a:lnTo>
                  <a:lnTo>
                    <a:pt x="194" y="248"/>
                  </a:lnTo>
                  <a:lnTo>
                    <a:pt x="205" y="240"/>
                  </a:lnTo>
                  <a:lnTo>
                    <a:pt x="215" y="232"/>
                  </a:lnTo>
                  <a:lnTo>
                    <a:pt x="226" y="225"/>
                  </a:lnTo>
                  <a:lnTo>
                    <a:pt x="234" y="215"/>
                  </a:lnTo>
                  <a:lnTo>
                    <a:pt x="241" y="206"/>
                  </a:lnTo>
                  <a:lnTo>
                    <a:pt x="247" y="194"/>
                  </a:lnTo>
                  <a:lnTo>
                    <a:pt x="253" y="183"/>
                  </a:lnTo>
                  <a:lnTo>
                    <a:pt x="255" y="177"/>
                  </a:lnTo>
                  <a:lnTo>
                    <a:pt x="257" y="170"/>
                  </a:lnTo>
                  <a:lnTo>
                    <a:pt x="258" y="164"/>
                  </a:lnTo>
                  <a:lnTo>
                    <a:pt x="260" y="156"/>
                  </a:lnTo>
                  <a:lnTo>
                    <a:pt x="262" y="151"/>
                  </a:lnTo>
                  <a:lnTo>
                    <a:pt x="262" y="145"/>
                  </a:lnTo>
                  <a:lnTo>
                    <a:pt x="262" y="137"/>
                  </a:lnTo>
                  <a:lnTo>
                    <a:pt x="264" y="132"/>
                  </a:lnTo>
                  <a:lnTo>
                    <a:pt x="262" y="124"/>
                  </a:lnTo>
                  <a:lnTo>
                    <a:pt x="262" y="116"/>
                  </a:lnTo>
                  <a:lnTo>
                    <a:pt x="262" y="111"/>
                  </a:lnTo>
                  <a:lnTo>
                    <a:pt x="260" y="103"/>
                  </a:lnTo>
                  <a:lnTo>
                    <a:pt x="258" y="97"/>
                  </a:lnTo>
                  <a:lnTo>
                    <a:pt x="257" y="92"/>
                  </a:lnTo>
                  <a:lnTo>
                    <a:pt x="255" y="84"/>
                  </a:lnTo>
                  <a:lnTo>
                    <a:pt x="253" y="78"/>
                  </a:lnTo>
                  <a:lnTo>
                    <a:pt x="247" y="67"/>
                  </a:lnTo>
                  <a:lnTo>
                    <a:pt x="241" y="56"/>
                  </a:lnTo>
                  <a:lnTo>
                    <a:pt x="234" y="46"/>
                  </a:lnTo>
                  <a:lnTo>
                    <a:pt x="226" y="38"/>
                  </a:lnTo>
                  <a:lnTo>
                    <a:pt x="215" y="29"/>
                  </a:lnTo>
                  <a:lnTo>
                    <a:pt x="205" y="21"/>
                  </a:lnTo>
                  <a:lnTo>
                    <a:pt x="194" y="14"/>
                  </a:lnTo>
                  <a:lnTo>
                    <a:pt x="182" y="10"/>
                  </a:lnTo>
                  <a:lnTo>
                    <a:pt x="177" y="6"/>
                  </a:lnTo>
                  <a:lnTo>
                    <a:pt x="169" y="4"/>
                  </a:lnTo>
                  <a:lnTo>
                    <a:pt x="163" y="2"/>
                  </a:lnTo>
                  <a:lnTo>
                    <a:pt x="158" y="2"/>
                  </a:lnTo>
                  <a:lnTo>
                    <a:pt x="150" y="0"/>
                  </a:lnTo>
                  <a:lnTo>
                    <a:pt x="144" y="0"/>
                  </a:lnTo>
                  <a:lnTo>
                    <a:pt x="137" y="0"/>
                  </a:lnTo>
                  <a:lnTo>
                    <a:pt x="131" y="0"/>
                  </a:lnTo>
                  <a:lnTo>
                    <a:pt x="124" y="0"/>
                  </a:lnTo>
                  <a:lnTo>
                    <a:pt x="118" y="0"/>
                  </a:lnTo>
                  <a:lnTo>
                    <a:pt x="110" y="0"/>
                  </a:lnTo>
                  <a:lnTo>
                    <a:pt x="105" y="2"/>
                  </a:lnTo>
                  <a:lnTo>
                    <a:pt x="97" y="2"/>
                  </a:lnTo>
                  <a:lnTo>
                    <a:pt x="91" y="4"/>
                  </a:lnTo>
                  <a:lnTo>
                    <a:pt x="86" y="6"/>
                  </a:lnTo>
                  <a:lnTo>
                    <a:pt x="80" y="10"/>
                  </a:lnTo>
                  <a:lnTo>
                    <a:pt x="67" y="14"/>
                  </a:lnTo>
                  <a:lnTo>
                    <a:pt x="57" y="21"/>
                  </a:lnTo>
                  <a:lnTo>
                    <a:pt x="48" y="29"/>
                  </a:lnTo>
                  <a:lnTo>
                    <a:pt x="38" y="38"/>
                  </a:lnTo>
                  <a:lnTo>
                    <a:pt x="29" y="46"/>
                  </a:lnTo>
                  <a:lnTo>
                    <a:pt x="23" y="56"/>
                  </a:lnTo>
                  <a:lnTo>
                    <a:pt x="15" y="67"/>
                  </a:lnTo>
                  <a:lnTo>
                    <a:pt x="10" y="78"/>
                  </a:lnTo>
                  <a:lnTo>
                    <a:pt x="8" y="84"/>
                  </a:lnTo>
                  <a:lnTo>
                    <a:pt x="4" y="92"/>
                  </a:lnTo>
                  <a:lnTo>
                    <a:pt x="2" y="97"/>
                  </a:lnTo>
                  <a:lnTo>
                    <a:pt x="2" y="103"/>
                  </a:lnTo>
                  <a:lnTo>
                    <a:pt x="0" y="111"/>
                  </a:lnTo>
                  <a:lnTo>
                    <a:pt x="0" y="116"/>
                  </a:lnTo>
                  <a:lnTo>
                    <a:pt x="0" y="124"/>
                  </a:lnTo>
                  <a:lnTo>
                    <a:pt x="0" y="132"/>
                  </a:lnTo>
                  <a:lnTo>
                    <a:pt x="0" y="137"/>
                  </a:lnTo>
                  <a:lnTo>
                    <a:pt x="0" y="145"/>
                  </a:lnTo>
                  <a:lnTo>
                    <a:pt x="0" y="151"/>
                  </a:lnTo>
                  <a:lnTo>
                    <a:pt x="2" y="156"/>
                  </a:lnTo>
                  <a:lnTo>
                    <a:pt x="2" y="164"/>
                  </a:lnTo>
                  <a:lnTo>
                    <a:pt x="4" y="170"/>
                  </a:lnTo>
                  <a:lnTo>
                    <a:pt x="8" y="177"/>
                  </a:lnTo>
                  <a:lnTo>
                    <a:pt x="10" y="183"/>
                  </a:lnTo>
                  <a:lnTo>
                    <a:pt x="15" y="194"/>
                  </a:lnTo>
                  <a:lnTo>
                    <a:pt x="23" y="206"/>
                  </a:lnTo>
                  <a:lnTo>
                    <a:pt x="29" y="215"/>
                  </a:lnTo>
                  <a:lnTo>
                    <a:pt x="38" y="225"/>
                  </a:lnTo>
                  <a:lnTo>
                    <a:pt x="48" y="232"/>
                  </a:lnTo>
                  <a:lnTo>
                    <a:pt x="57" y="240"/>
                  </a:lnTo>
                  <a:lnTo>
                    <a:pt x="67" y="248"/>
                  </a:lnTo>
                  <a:lnTo>
                    <a:pt x="80" y="253"/>
                  </a:lnTo>
                  <a:lnTo>
                    <a:pt x="86" y="255"/>
                  </a:lnTo>
                  <a:lnTo>
                    <a:pt x="91" y="257"/>
                  </a:lnTo>
                  <a:lnTo>
                    <a:pt x="97" y="259"/>
                  </a:lnTo>
                  <a:lnTo>
                    <a:pt x="105" y="261"/>
                  </a:lnTo>
                  <a:lnTo>
                    <a:pt x="110" y="263"/>
                  </a:lnTo>
                  <a:lnTo>
                    <a:pt x="118" y="263"/>
                  </a:lnTo>
                  <a:lnTo>
                    <a:pt x="124" y="263"/>
                  </a:lnTo>
                  <a:lnTo>
                    <a:pt x="131" y="265"/>
                  </a:lnTo>
                  <a:lnTo>
                    <a:pt x="131" y="265"/>
                  </a:lnTo>
                  <a:close/>
                </a:path>
              </a:pathLst>
            </a:custGeom>
            <a:solidFill>
              <a:srgbClr val="4A697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149144" y="146869"/>
            <a:ext cx="65470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8257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Viner Hand ITC" pitchFamily="66" charset="0"/>
              </a:rPr>
              <a:t>A CD of this message will be available (free of charge) immediately following today's message</a:t>
            </a:r>
          </a:p>
          <a:p>
            <a:endParaRPr lang="en-US" sz="2400" b="1" dirty="0" smtClean="0">
              <a:solidFill>
                <a:srgbClr val="82570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Viner Hand ITC" pitchFamily="66" charset="0"/>
            </a:endParaRPr>
          </a:p>
          <a:p>
            <a:r>
              <a:rPr lang="en-US" sz="2400" b="1" dirty="0" smtClean="0">
                <a:solidFill>
                  <a:srgbClr val="8257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Viner Hand ITC" pitchFamily="66" charset="0"/>
              </a:rPr>
              <a:t>This message will be available via podcast later this week at calvaryokc.com</a:t>
            </a:r>
            <a:endParaRPr lang="en-US" sz="2400" b="1" dirty="0">
              <a:solidFill>
                <a:srgbClr val="82570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Viner Hand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0911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21-22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000124"/>
            <a:ext cx="83105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Psalm 142 ~ </a:t>
            </a:r>
            <a:r>
              <a:rPr lang="en-US" sz="3200" cap="small" dirty="0">
                <a:solidFill>
                  <a:srgbClr val="FFFFFF"/>
                </a:solidFill>
              </a:rPr>
              <a:t>A Contemplation </a:t>
            </a:r>
            <a:r>
              <a:rPr lang="en-US" sz="3200" cap="small" dirty="0"/>
              <a:t>(</a:t>
            </a:r>
            <a:r>
              <a:rPr lang="en-US" sz="3200" i="1" dirty="0" err="1"/>
              <a:t>Maschil</a:t>
            </a:r>
            <a:r>
              <a:rPr lang="en-US" sz="3200" cap="small" dirty="0"/>
              <a:t>) </a:t>
            </a:r>
            <a:r>
              <a:rPr lang="en-US" sz="3200" cap="small" dirty="0">
                <a:solidFill>
                  <a:srgbClr val="FFFFFF"/>
                </a:solidFill>
              </a:rPr>
              <a:t>of David. A Prayer when he was in the cave.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057400"/>
            <a:ext cx="83105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142: 5 </a:t>
            </a:r>
            <a:r>
              <a:rPr lang="en-US" sz="3200" dirty="0">
                <a:solidFill>
                  <a:srgbClr val="FFFFFF"/>
                </a:solidFill>
              </a:rPr>
              <a:t>~ I cried out to You, O Lord: I said, "You are my refuge, My portion in the land of the living."</a:t>
            </a:r>
          </a:p>
        </p:txBody>
      </p:sp>
    </p:spTree>
    <p:extLst>
      <p:ext uri="{BB962C8B-B14F-4D97-AF65-F5344CB8AC3E}">
        <p14:creationId xmlns:p14="http://schemas.microsoft.com/office/powerpoint/2010/main" xmlns="" val="1139701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21-22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4361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21-22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000124"/>
            <a:ext cx="831056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Alan </a:t>
            </a:r>
            <a:r>
              <a:rPr lang="en-US" sz="3200" dirty="0" err="1">
                <a:solidFill>
                  <a:srgbClr val="FFFFFF"/>
                </a:solidFill>
              </a:rPr>
              <a:t>Redpath</a:t>
            </a:r>
            <a:r>
              <a:rPr lang="en-US" sz="3200" dirty="0">
                <a:solidFill>
                  <a:srgbClr val="FFFFFF"/>
                </a:solidFill>
              </a:rPr>
              <a:t> ~ </a:t>
            </a:r>
            <a:r>
              <a:rPr lang="en-US" sz="3200" dirty="0"/>
              <a:t>"Do you see the truth of which this Old Testament story is so graphic a picture? Just as in David’s day, there is a King in exile who is gathering around Him a company of people who are in distress, in debt, and discontented. He is training and preparing them for the day when He shall come to reign."</a:t>
            </a:r>
          </a:p>
        </p:txBody>
      </p:sp>
    </p:spTree>
    <p:extLst>
      <p:ext uri="{BB962C8B-B14F-4D97-AF65-F5344CB8AC3E}">
        <p14:creationId xmlns:p14="http://schemas.microsoft.com/office/powerpoint/2010/main" xmlns="" val="647995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21-22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9669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21-22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000124"/>
            <a:ext cx="83105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Stronghold</a:t>
            </a:r>
            <a:r>
              <a:rPr lang="en-US" sz="3200" dirty="0"/>
              <a:t> ~ </a:t>
            </a:r>
            <a:r>
              <a:rPr lang="en-US" sz="3200" b="1" i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metstudah</a:t>
            </a:r>
            <a:r>
              <a:rPr lang="en-US" sz="3200" dirty="0"/>
              <a:t> – Masada</a:t>
            </a:r>
          </a:p>
        </p:txBody>
      </p:sp>
    </p:spTree>
    <p:extLst>
      <p:ext uri="{BB962C8B-B14F-4D97-AF65-F5344CB8AC3E}">
        <p14:creationId xmlns:p14="http://schemas.microsoft.com/office/powerpoint/2010/main" xmlns="" val="561650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21-22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9348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21-22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000124"/>
            <a:ext cx="83105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Sorry</a:t>
            </a:r>
            <a:r>
              <a:rPr lang="en-US" sz="3200" dirty="0"/>
              <a:t> ~ NIV, </a:t>
            </a:r>
            <a:r>
              <a:rPr lang="en-US" sz="3200" dirty="0">
                <a:solidFill>
                  <a:srgbClr val="FFFFFF"/>
                </a:solidFill>
              </a:rPr>
              <a:t>concerned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148814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200" i="1" dirty="0"/>
              <a:t>to have pity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589481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21-22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857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21-22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000124"/>
            <a:ext cx="83105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Bidding</a:t>
            </a:r>
            <a:r>
              <a:rPr lang="en-US" sz="3200" dirty="0"/>
              <a:t> ~ literally, </a:t>
            </a:r>
            <a:r>
              <a:rPr lang="en-US" sz="3200" i="1" dirty="0"/>
              <a:t>has access to your bodyguard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024062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21-22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9100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Freeform 122"/>
          <p:cNvSpPr/>
          <p:nvPr/>
        </p:nvSpPr>
        <p:spPr>
          <a:xfrm rot="21372681">
            <a:off x="1209326" y="4771802"/>
            <a:ext cx="3811731" cy="2133600"/>
          </a:xfrm>
          <a:custGeom>
            <a:avLst/>
            <a:gdLst>
              <a:gd name="connsiteX0" fmla="*/ 11574 w 3580237"/>
              <a:gd name="connsiteY0" fmla="*/ 81023 h 1562582"/>
              <a:gd name="connsiteX1" fmla="*/ 578734 w 3580237"/>
              <a:gd name="connsiteY1" fmla="*/ 243068 h 1562582"/>
              <a:gd name="connsiteX2" fmla="*/ 983848 w 3580237"/>
              <a:gd name="connsiteY2" fmla="*/ 300942 h 1562582"/>
              <a:gd name="connsiteX3" fmla="*/ 1597306 w 3580237"/>
              <a:gd name="connsiteY3" fmla="*/ 289367 h 1562582"/>
              <a:gd name="connsiteX4" fmla="*/ 2314936 w 3580237"/>
              <a:gd name="connsiteY4" fmla="*/ 613458 h 1562582"/>
              <a:gd name="connsiteX5" fmla="*/ 2511706 w 3580237"/>
              <a:gd name="connsiteY5" fmla="*/ 787079 h 1562582"/>
              <a:gd name="connsiteX6" fmla="*/ 2916820 w 3580237"/>
              <a:gd name="connsiteY6" fmla="*/ 972273 h 1562582"/>
              <a:gd name="connsiteX7" fmla="*/ 3159888 w 3580237"/>
              <a:gd name="connsiteY7" fmla="*/ 1145894 h 1562582"/>
              <a:gd name="connsiteX8" fmla="*/ 3437681 w 3580237"/>
              <a:gd name="connsiteY8" fmla="*/ 1203767 h 1562582"/>
              <a:gd name="connsiteX9" fmla="*/ 3576577 w 3580237"/>
              <a:gd name="connsiteY9" fmla="*/ 1261641 h 1562582"/>
              <a:gd name="connsiteX10" fmla="*/ 3483979 w 3580237"/>
              <a:gd name="connsiteY10" fmla="*/ 1551008 h 1562582"/>
              <a:gd name="connsiteX11" fmla="*/ 3449255 w 3580237"/>
              <a:gd name="connsiteY11" fmla="*/ 1562582 h 1562582"/>
              <a:gd name="connsiteX12" fmla="*/ 2743200 w 3580237"/>
              <a:gd name="connsiteY12" fmla="*/ 1342663 h 1562582"/>
              <a:gd name="connsiteX13" fmla="*/ 1782501 w 3580237"/>
              <a:gd name="connsiteY13" fmla="*/ 1122744 h 1562582"/>
              <a:gd name="connsiteX14" fmla="*/ 983848 w 3580237"/>
              <a:gd name="connsiteY14" fmla="*/ 960699 h 1562582"/>
              <a:gd name="connsiteX15" fmla="*/ 520860 w 3580237"/>
              <a:gd name="connsiteY15" fmla="*/ 891251 h 1562582"/>
              <a:gd name="connsiteX16" fmla="*/ 486136 w 3580237"/>
              <a:gd name="connsiteY16" fmla="*/ 902825 h 1562582"/>
              <a:gd name="connsiteX17" fmla="*/ 127321 w 3580237"/>
              <a:gd name="connsiteY17" fmla="*/ 868101 h 1562582"/>
              <a:gd name="connsiteX18" fmla="*/ 81022 w 3580237"/>
              <a:gd name="connsiteY18" fmla="*/ 856527 h 1562582"/>
              <a:gd name="connsiteX19" fmla="*/ 0 w 3580237"/>
              <a:gd name="connsiteY19" fmla="*/ 810228 h 1562582"/>
              <a:gd name="connsiteX20" fmla="*/ 0 w 3580237"/>
              <a:gd name="connsiteY20" fmla="*/ 0 h 1562582"/>
              <a:gd name="connsiteX21" fmla="*/ 11574 w 3580237"/>
              <a:gd name="connsiteY21" fmla="*/ 81023 h 1562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580237" h="1562582">
                <a:moveTo>
                  <a:pt x="11574" y="81023"/>
                </a:moveTo>
                <a:cubicBezTo>
                  <a:pt x="200328" y="136076"/>
                  <a:pt x="382116" y="243068"/>
                  <a:pt x="578734" y="243068"/>
                </a:cubicBezTo>
                <a:lnTo>
                  <a:pt x="983848" y="300942"/>
                </a:lnTo>
                <a:lnTo>
                  <a:pt x="1597306" y="289367"/>
                </a:lnTo>
                <a:cubicBezTo>
                  <a:pt x="1835849" y="398862"/>
                  <a:pt x="2052463" y="613458"/>
                  <a:pt x="2314936" y="613458"/>
                </a:cubicBezTo>
                <a:lnTo>
                  <a:pt x="2511706" y="787079"/>
                </a:lnTo>
                <a:lnTo>
                  <a:pt x="2916820" y="972273"/>
                </a:lnTo>
                <a:cubicBezTo>
                  <a:pt x="3143684" y="1139437"/>
                  <a:pt x="3055295" y="1093595"/>
                  <a:pt x="3159888" y="1145894"/>
                </a:cubicBezTo>
                <a:lnTo>
                  <a:pt x="3437681" y="1203767"/>
                </a:lnTo>
                <a:cubicBezTo>
                  <a:pt x="3580237" y="1251286"/>
                  <a:pt x="3576577" y="1201263"/>
                  <a:pt x="3576577" y="1261641"/>
                </a:cubicBezTo>
                <a:cubicBezTo>
                  <a:pt x="3545711" y="1358097"/>
                  <a:pt x="3523440" y="1457738"/>
                  <a:pt x="3483979" y="1551008"/>
                </a:cubicBezTo>
                <a:cubicBezTo>
                  <a:pt x="3479225" y="1562244"/>
                  <a:pt x="3449255" y="1562582"/>
                  <a:pt x="3449255" y="1562582"/>
                </a:cubicBezTo>
                <a:cubicBezTo>
                  <a:pt x="2759004" y="1340298"/>
                  <a:pt x="3005497" y="1342663"/>
                  <a:pt x="2743200" y="1342663"/>
                </a:cubicBezTo>
                <a:cubicBezTo>
                  <a:pt x="2423162" y="1268508"/>
                  <a:pt x="2111017" y="1122744"/>
                  <a:pt x="1782501" y="1122744"/>
                </a:cubicBezTo>
                <a:cubicBezTo>
                  <a:pt x="999444" y="959121"/>
                  <a:pt x="1271081" y="960699"/>
                  <a:pt x="983848" y="960699"/>
                </a:cubicBezTo>
                <a:cubicBezTo>
                  <a:pt x="829519" y="937550"/>
                  <a:pt x="675871" y="909276"/>
                  <a:pt x="520860" y="891251"/>
                </a:cubicBezTo>
                <a:cubicBezTo>
                  <a:pt x="508741" y="889842"/>
                  <a:pt x="486136" y="902825"/>
                  <a:pt x="486136" y="902825"/>
                </a:cubicBezTo>
                <a:cubicBezTo>
                  <a:pt x="366531" y="891250"/>
                  <a:pt x="246662" y="882141"/>
                  <a:pt x="127321" y="868101"/>
                </a:cubicBezTo>
                <a:cubicBezTo>
                  <a:pt x="18570" y="855307"/>
                  <a:pt x="127050" y="856527"/>
                  <a:pt x="81022" y="856527"/>
                </a:cubicBezTo>
                <a:lnTo>
                  <a:pt x="0" y="810228"/>
                </a:lnTo>
                <a:lnTo>
                  <a:pt x="0" y="0"/>
                </a:lnTo>
                <a:lnTo>
                  <a:pt x="11574" y="81023"/>
                </a:lnTo>
                <a:close/>
              </a:path>
            </a:pathLst>
          </a:custGeom>
          <a:solidFill>
            <a:srgbClr val="4F81BD">
              <a:alpha val="50196"/>
            </a:srgb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21-22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63" name="Freeform 62"/>
          <p:cNvSpPr/>
          <p:nvPr/>
        </p:nvSpPr>
        <p:spPr>
          <a:xfrm rot="-360000">
            <a:off x="2349869" y="1618704"/>
            <a:ext cx="2362201" cy="5153974"/>
          </a:xfrm>
          <a:custGeom>
            <a:avLst/>
            <a:gdLst>
              <a:gd name="connsiteX0" fmla="*/ 2025569 w 2025569"/>
              <a:gd name="connsiteY0" fmla="*/ 4259483 h 4259483"/>
              <a:gd name="connsiteX1" fmla="*/ 1794076 w 2025569"/>
              <a:gd name="connsiteY1" fmla="*/ 3727048 h 4259483"/>
              <a:gd name="connsiteX2" fmla="*/ 1736202 w 2025569"/>
              <a:gd name="connsiteY2" fmla="*/ 3252486 h 4259483"/>
              <a:gd name="connsiteX3" fmla="*/ 1736202 w 2025569"/>
              <a:gd name="connsiteY3" fmla="*/ 2963119 h 4259483"/>
              <a:gd name="connsiteX4" fmla="*/ 1585731 w 2025569"/>
              <a:gd name="connsiteY4" fmla="*/ 2604304 h 4259483"/>
              <a:gd name="connsiteX5" fmla="*/ 1562582 w 2025569"/>
              <a:gd name="connsiteY5" fmla="*/ 2569580 h 4259483"/>
              <a:gd name="connsiteX6" fmla="*/ 1388962 w 2025569"/>
              <a:gd name="connsiteY6" fmla="*/ 2280213 h 4259483"/>
              <a:gd name="connsiteX7" fmla="*/ 1273215 w 2025569"/>
              <a:gd name="connsiteY7" fmla="*/ 1851949 h 4259483"/>
              <a:gd name="connsiteX8" fmla="*/ 1145893 w 2025569"/>
              <a:gd name="connsiteY8" fmla="*/ 1551007 h 4259483"/>
              <a:gd name="connsiteX9" fmla="*/ 1122744 w 2025569"/>
              <a:gd name="connsiteY9" fmla="*/ 1504709 h 4259483"/>
              <a:gd name="connsiteX10" fmla="*/ 972273 w 2025569"/>
              <a:gd name="connsiteY10" fmla="*/ 1180618 h 4259483"/>
              <a:gd name="connsiteX11" fmla="*/ 879676 w 2025569"/>
              <a:gd name="connsiteY11" fmla="*/ 995423 h 4259483"/>
              <a:gd name="connsiteX12" fmla="*/ 844952 w 2025569"/>
              <a:gd name="connsiteY12" fmla="*/ 914400 h 4259483"/>
              <a:gd name="connsiteX13" fmla="*/ 729205 w 2025569"/>
              <a:gd name="connsiteY13" fmla="*/ 520861 h 4259483"/>
              <a:gd name="connsiteX14" fmla="*/ 590308 w 2025569"/>
              <a:gd name="connsiteY14" fmla="*/ 0 h 4259483"/>
              <a:gd name="connsiteX15" fmla="*/ 0 w 2025569"/>
              <a:gd name="connsiteY15" fmla="*/ 578734 h 4259483"/>
              <a:gd name="connsiteX16" fmla="*/ 497711 w 2025569"/>
              <a:gd name="connsiteY16" fmla="*/ 1516283 h 4259483"/>
              <a:gd name="connsiteX17" fmla="*/ 659757 w 2025569"/>
              <a:gd name="connsiteY17" fmla="*/ 1967696 h 4259483"/>
              <a:gd name="connsiteX18" fmla="*/ 706055 w 2025569"/>
              <a:gd name="connsiteY18" fmla="*/ 2037144 h 4259483"/>
              <a:gd name="connsiteX19" fmla="*/ 902825 w 2025569"/>
              <a:gd name="connsiteY19" fmla="*/ 2361235 h 4259483"/>
              <a:gd name="connsiteX20" fmla="*/ 1157468 w 2025569"/>
              <a:gd name="connsiteY20" fmla="*/ 3090440 h 4259483"/>
              <a:gd name="connsiteX21" fmla="*/ 1412111 w 2025569"/>
              <a:gd name="connsiteY21" fmla="*/ 3634451 h 4259483"/>
              <a:gd name="connsiteX22" fmla="*/ 1423686 w 2025569"/>
              <a:gd name="connsiteY22" fmla="*/ 3669175 h 4259483"/>
              <a:gd name="connsiteX23" fmla="*/ 1527858 w 2025569"/>
              <a:gd name="connsiteY23" fmla="*/ 4085863 h 4259483"/>
              <a:gd name="connsiteX24" fmla="*/ 1551007 w 2025569"/>
              <a:gd name="connsiteY24" fmla="*/ 4120587 h 4259483"/>
              <a:gd name="connsiteX25" fmla="*/ 1724627 w 2025569"/>
              <a:gd name="connsiteY25" fmla="*/ 4213185 h 4259483"/>
              <a:gd name="connsiteX26" fmla="*/ 1736202 w 2025569"/>
              <a:gd name="connsiteY26" fmla="*/ 4213185 h 4259483"/>
              <a:gd name="connsiteX27" fmla="*/ 2025569 w 2025569"/>
              <a:gd name="connsiteY27" fmla="*/ 4259483 h 4259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025569" h="4259483">
                <a:moveTo>
                  <a:pt x="2025569" y="4259483"/>
                </a:moveTo>
                <a:lnTo>
                  <a:pt x="1794076" y="3727048"/>
                </a:lnTo>
                <a:lnTo>
                  <a:pt x="1736202" y="3252486"/>
                </a:lnTo>
                <a:lnTo>
                  <a:pt x="1736202" y="2963119"/>
                </a:lnTo>
                <a:cubicBezTo>
                  <a:pt x="1686045" y="2843514"/>
                  <a:pt x="1638082" y="2722965"/>
                  <a:pt x="1585731" y="2604304"/>
                </a:cubicBezTo>
                <a:cubicBezTo>
                  <a:pt x="1580116" y="2591577"/>
                  <a:pt x="1562582" y="2569580"/>
                  <a:pt x="1562582" y="2569580"/>
                </a:cubicBezTo>
                <a:lnTo>
                  <a:pt x="1388962" y="2280213"/>
                </a:lnTo>
                <a:lnTo>
                  <a:pt x="1273215" y="1851949"/>
                </a:lnTo>
                <a:cubicBezTo>
                  <a:pt x="1230774" y="1751635"/>
                  <a:pt x="1187540" y="1651653"/>
                  <a:pt x="1145893" y="1551007"/>
                </a:cubicBezTo>
                <a:cubicBezTo>
                  <a:pt x="1127116" y="1505630"/>
                  <a:pt x="1145396" y="1527359"/>
                  <a:pt x="1122744" y="1504709"/>
                </a:cubicBezTo>
                <a:cubicBezTo>
                  <a:pt x="970599" y="1188716"/>
                  <a:pt x="972273" y="1307810"/>
                  <a:pt x="972273" y="1180618"/>
                </a:cubicBezTo>
                <a:cubicBezTo>
                  <a:pt x="941407" y="1118886"/>
                  <a:pt x="908236" y="1058255"/>
                  <a:pt x="879676" y="995423"/>
                </a:cubicBezTo>
                <a:cubicBezTo>
                  <a:pt x="838217" y="904214"/>
                  <a:pt x="877488" y="946939"/>
                  <a:pt x="844952" y="914400"/>
                </a:cubicBezTo>
                <a:cubicBezTo>
                  <a:pt x="738443" y="535705"/>
                  <a:pt x="798134" y="658724"/>
                  <a:pt x="729205" y="520861"/>
                </a:cubicBezTo>
                <a:lnTo>
                  <a:pt x="590308" y="0"/>
                </a:lnTo>
                <a:lnTo>
                  <a:pt x="0" y="578734"/>
                </a:lnTo>
                <a:cubicBezTo>
                  <a:pt x="166094" y="891149"/>
                  <a:pt x="339471" y="1199817"/>
                  <a:pt x="497711" y="1516283"/>
                </a:cubicBezTo>
                <a:cubicBezTo>
                  <a:pt x="551726" y="1666754"/>
                  <a:pt x="571077" y="1834674"/>
                  <a:pt x="659757" y="1967696"/>
                </a:cubicBezTo>
                <a:lnTo>
                  <a:pt x="706055" y="2037144"/>
                </a:lnTo>
                <a:lnTo>
                  <a:pt x="902825" y="2361235"/>
                </a:lnTo>
                <a:lnTo>
                  <a:pt x="1157468" y="3090440"/>
                </a:lnTo>
                <a:cubicBezTo>
                  <a:pt x="1242349" y="3271777"/>
                  <a:pt x="1328438" y="3452553"/>
                  <a:pt x="1412111" y="3634451"/>
                </a:cubicBezTo>
                <a:cubicBezTo>
                  <a:pt x="1417210" y="3645535"/>
                  <a:pt x="1423686" y="3669175"/>
                  <a:pt x="1423686" y="3669175"/>
                </a:cubicBezTo>
                <a:cubicBezTo>
                  <a:pt x="1458410" y="3808071"/>
                  <a:pt x="1492298" y="3947179"/>
                  <a:pt x="1527858" y="4085863"/>
                </a:cubicBezTo>
                <a:cubicBezTo>
                  <a:pt x="1537700" y="4124247"/>
                  <a:pt x="1528166" y="4120587"/>
                  <a:pt x="1551007" y="4120587"/>
                </a:cubicBezTo>
                <a:cubicBezTo>
                  <a:pt x="1606452" y="4152930"/>
                  <a:pt x="1660448" y="4197140"/>
                  <a:pt x="1724627" y="4213185"/>
                </a:cubicBezTo>
                <a:cubicBezTo>
                  <a:pt x="1728370" y="4214121"/>
                  <a:pt x="1732344" y="4213185"/>
                  <a:pt x="1736202" y="4213185"/>
                </a:cubicBezTo>
                <a:lnTo>
                  <a:pt x="2025569" y="4259483"/>
                </a:lnTo>
                <a:close/>
              </a:path>
            </a:pathLst>
          </a:custGeom>
          <a:solidFill>
            <a:srgbClr val="4F81BD">
              <a:alpha val="50196"/>
            </a:srgb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4337107" y="4397680"/>
            <a:ext cx="529778" cy="1586499"/>
          </a:xfrm>
          <a:custGeom>
            <a:avLst/>
            <a:gdLst>
              <a:gd name="connsiteX0" fmla="*/ 504092 w 516247"/>
              <a:gd name="connsiteY0" fmla="*/ 39053 h 1586499"/>
              <a:gd name="connsiteX1" fmla="*/ 164123 w 516247"/>
              <a:gd name="connsiteY1" fmla="*/ 156284 h 1586499"/>
              <a:gd name="connsiteX2" fmla="*/ 23446 w 516247"/>
              <a:gd name="connsiteY2" fmla="*/ 273515 h 1586499"/>
              <a:gd name="connsiteX3" fmla="*/ 93785 w 516247"/>
              <a:gd name="connsiteY3" fmla="*/ 472807 h 1586499"/>
              <a:gd name="connsiteX4" fmla="*/ 23446 w 516247"/>
              <a:gd name="connsiteY4" fmla="*/ 754161 h 1586499"/>
              <a:gd name="connsiteX5" fmla="*/ 0 w 516247"/>
              <a:gd name="connsiteY5" fmla="*/ 883115 h 1586499"/>
              <a:gd name="connsiteX6" fmla="*/ 0 w 516247"/>
              <a:gd name="connsiteY6" fmla="*/ 1070684 h 1586499"/>
              <a:gd name="connsiteX7" fmla="*/ 35169 w 516247"/>
              <a:gd name="connsiteY7" fmla="*/ 1281699 h 1586499"/>
              <a:gd name="connsiteX8" fmla="*/ 105508 w 516247"/>
              <a:gd name="connsiteY8" fmla="*/ 1434099 h 1586499"/>
              <a:gd name="connsiteX9" fmla="*/ 140677 w 516247"/>
              <a:gd name="connsiteY9" fmla="*/ 1492715 h 1586499"/>
              <a:gd name="connsiteX10" fmla="*/ 269631 w 516247"/>
              <a:gd name="connsiteY10" fmla="*/ 1574776 h 1586499"/>
              <a:gd name="connsiteX11" fmla="*/ 328246 w 516247"/>
              <a:gd name="connsiteY11" fmla="*/ 1586499 h 1586499"/>
              <a:gd name="connsiteX12" fmla="*/ 351692 w 516247"/>
              <a:gd name="connsiteY12" fmla="*/ 1586499 h 1586499"/>
              <a:gd name="connsiteX13" fmla="*/ 410308 w 516247"/>
              <a:gd name="connsiteY13" fmla="*/ 1340315 h 1586499"/>
              <a:gd name="connsiteX14" fmla="*/ 433754 w 516247"/>
              <a:gd name="connsiteY14" fmla="*/ 1164468 h 1586499"/>
              <a:gd name="connsiteX15" fmla="*/ 445477 w 516247"/>
              <a:gd name="connsiteY15" fmla="*/ 1105853 h 1586499"/>
              <a:gd name="connsiteX16" fmla="*/ 351692 w 516247"/>
              <a:gd name="connsiteY16" fmla="*/ 648653 h 1586499"/>
              <a:gd name="connsiteX17" fmla="*/ 445477 w 516247"/>
              <a:gd name="connsiteY17" fmla="*/ 308684 h 1586499"/>
              <a:gd name="connsiteX18" fmla="*/ 504092 w 516247"/>
              <a:gd name="connsiteY18" fmla="*/ 109392 h 1586499"/>
              <a:gd name="connsiteX19" fmla="*/ 504092 w 516247"/>
              <a:gd name="connsiteY19" fmla="*/ 39053 h 1586499"/>
              <a:gd name="connsiteX0" fmla="*/ 504092 w 516247"/>
              <a:gd name="connsiteY0" fmla="*/ 39053 h 1586499"/>
              <a:gd name="connsiteX1" fmla="*/ 164123 w 516247"/>
              <a:gd name="connsiteY1" fmla="*/ 156284 h 1586499"/>
              <a:gd name="connsiteX2" fmla="*/ 23446 w 516247"/>
              <a:gd name="connsiteY2" fmla="*/ 273515 h 1586499"/>
              <a:gd name="connsiteX3" fmla="*/ 93785 w 516247"/>
              <a:gd name="connsiteY3" fmla="*/ 472807 h 1586499"/>
              <a:gd name="connsiteX4" fmla="*/ 23446 w 516247"/>
              <a:gd name="connsiteY4" fmla="*/ 754161 h 1586499"/>
              <a:gd name="connsiteX5" fmla="*/ 0 w 516247"/>
              <a:gd name="connsiteY5" fmla="*/ 883115 h 1586499"/>
              <a:gd name="connsiteX6" fmla="*/ 0 w 516247"/>
              <a:gd name="connsiteY6" fmla="*/ 1070684 h 1586499"/>
              <a:gd name="connsiteX7" fmla="*/ 35169 w 516247"/>
              <a:gd name="connsiteY7" fmla="*/ 1281699 h 1586499"/>
              <a:gd name="connsiteX8" fmla="*/ 105508 w 516247"/>
              <a:gd name="connsiteY8" fmla="*/ 1434099 h 1586499"/>
              <a:gd name="connsiteX9" fmla="*/ 140677 w 516247"/>
              <a:gd name="connsiteY9" fmla="*/ 1492715 h 1586499"/>
              <a:gd name="connsiteX10" fmla="*/ 269631 w 516247"/>
              <a:gd name="connsiteY10" fmla="*/ 1574776 h 1586499"/>
              <a:gd name="connsiteX11" fmla="*/ 328246 w 516247"/>
              <a:gd name="connsiteY11" fmla="*/ 1586499 h 1586499"/>
              <a:gd name="connsiteX12" fmla="*/ 351692 w 516247"/>
              <a:gd name="connsiteY12" fmla="*/ 1586499 h 1586499"/>
              <a:gd name="connsiteX13" fmla="*/ 410308 w 516247"/>
              <a:gd name="connsiteY13" fmla="*/ 1340315 h 1586499"/>
              <a:gd name="connsiteX14" fmla="*/ 433754 w 516247"/>
              <a:gd name="connsiteY14" fmla="*/ 1164468 h 1586499"/>
              <a:gd name="connsiteX15" fmla="*/ 445477 w 516247"/>
              <a:gd name="connsiteY15" fmla="*/ 1105853 h 1586499"/>
              <a:gd name="connsiteX16" fmla="*/ 351692 w 516247"/>
              <a:gd name="connsiteY16" fmla="*/ 648653 h 1586499"/>
              <a:gd name="connsiteX17" fmla="*/ 445477 w 516247"/>
              <a:gd name="connsiteY17" fmla="*/ 308684 h 1586499"/>
              <a:gd name="connsiteX18" fmla="*/ 504092 w 516247"/>
              <a:gd name="connsiteY18" fmla="*/ 109392 h 1586499"/>
              <a:gd name="connsiteX19" fmla="*/ 504092 w 516247"/>
              <a:gd name="connsiteY19" fmla="*/ 39053 h 1586499"/>
              <a:gd name="connsiteX0" fmla="*/ 504092 w 516247"/>
              <a:gd name="connsiteY0" fmla="*/ 39053 h 1586499"/>
              <a:gd name="connsiteX1" fmla="*/ 164123 w 516247"/>
              <a:gd name="connsiteY1" fmla="*/ 156284 h 1586499"/>
              <a:gd name="connsiteX2" fmla="*/ 23446 w 516247"/>
              <a:gd name="connsiteY2" fmla="*/ 273515 h 1586499"/>
              <a:gd name="connsiteX3" fmla="*/ 93785 w 516247"/>
              <a:gd name="connsiteY3" fmla="*/ 472807 h 1586499"/>
              <a:gd name="connsiteX4" fmla="*/ 23446 w 516247"/>
              <a:gd name="connsiteY4" fmla="*/ 754161 h 1586499"/>
              <a:gd name="connsiteX5" fmla="*/ 0 w 516247"/>
              <a:gd name="connsiteY5" fmla="*/ 883115 h 1586499"/>
              <a:gd name="connsiteX6" fmla="*/ 0 w 516247"/>
              <a:gd name="connsiteY6" fmla="*/ 1070684 h 1586499"/>
              <a:gd name="connsiteX7" fmla="*/ 35169 w 516247"/>
              <a:gd name="connsiteY7" fmla="*/ 1281699 h 1586499"/>
              <a:gd name="connsiteX8" fmla="*/ 105508 w 516247"/>
              <a:gd name="connsiteY8" fmla="*/ 1434099 h 1586499"/>
              <a:gd name="connsiteX9" fmla="*/ 140677 w 516247"/>
              <a:gd name="connsiteY9" fmla="*/ 1492715 h 1586499"/>
              <a:gd name="connsiteX10" fmla="*/ 269631 w 516247"/>
              <a:gd name="connsiteY10" fmla="*/ 1574776 h 1586499"/>
              <a:gd name="connsiteX11" fmla="*/ 328246 w 516247"/>
              <a:gd name="connsiteY11" fmla="*/ 1586499 h 1586499"/>
              <a:gd name="connsiteX12" fmla="*/ 351692 w 516247"/>
              <a:gd name="connsiteY12" fmla="*/ 1586499 h 1586499"/>
              <a:gd name="connsiteX13" fmla="*/ 410308 w 516247"/>
              <a:gd name="connsiteY13" fmla="*/ 1340315 h 1586499"/>
              <a:gd name="connsiteX14" fmla="*/ 433754 w 516247"/>
              <a:gd name="connsiteY14" fmla="*/ 1164468 h 1586499"/>
              <a:gd name="connsiteX15" fmla="*/ 445477 w 516247"/>
              <a:gd name="connsiteY15" fmla="*/ 1105853 h 1586499"/>
              <a:gd name="connsiteX16" fmla="*/ 351692 w 516247"/>
              <a:gd name="connsiteY16" fmla="*/ 648653 h 1586499"/>
              <a:gd name="connsiteX17" fmla="*/ 445477 w 516247"/>
              <a:gd name="connsiteY17" fmla="*/ 308684 h 1586499"/>
              <a:gd name="connsiteX18" fmla="*/ 504092 w 516247"/>
              <a:gd name="connsiteY18" fmla="*/ 109392 h 1586499"/>
              <a:gd name="connsiteX19" fmla="*/ 504092 w 516247"/>
              <a:gd name="connsiteY19" fmla="*/ 39053 h 1586499"/>
              <a:gd name="connsiteX0" fmla="*/ 504092 w 516247"/>
              <a:gd name="connsiteY0" fmla="*/ 39053 h 1586499"/>
              <a:gd name="connsiteX1" fmla="*/ 164123 w 516247"/>
              <a:gd name="connsiteY1" fmla="*/ 156284 h 1586499"/>
              <a:gd name="connsiteX2" fmla="*/ 23446 w 516247"/>
              <a:gd name="connsiteY2" fmla="*/ 273515 h 1586499"/>
              <a:gd name="connsiteX3" fmla="*/ 93785 w 516247"/>
              <a:gd name="connsiteY3" fmla="*/ 472807 h 1586499"/>
              <a:gd name="connsiteX4" fmla="*/ 23446 w 516247"/>
              <a:gd name="connsiteY4" fmla="*/ 754161 h 1586499"/>
              <a:gd name="connsiteX5" fmla="*/ 0 w 516247"/>
              <a:gd name="connsiteY5" fmla="*/ 883115 h 1586499"/>
              <a:gd name="connsiteX6" fmla="*/ 0 w 516247"/>
              <a:gd name="connsiteY6" fmla="*/ 1070684 h 1586499"/>
              <a:gd name="connsiteX7" fmla="*/ 35169 w 516247"/>
              <a:gd name="connsiteY7" fmla="*/ 1281699 h 1586499"/>
              <a:gd name="connsiteX8" fmla="*/ 105508 w 516247"/>
              <a:gd name="connsiteY8" fmla="*/ 1434099 h 1586499"/>
              <a:gd name="connsiteX9" fmla="*/ 140677 w 516247"/>
              <a:gd name="connsiteY9" fmla="*/ 1492715 h 1586499"/>
              <a:gd name="connsiteX10" fmla="*/ 269631 w 516247"/>
              <a:gd name="connsiteY10" fmla="*/ 1574776 h 1586499"/>
              <a:gd name="connsiteX11" fmla="*/ 328246 w 516247"/>
              <a:gd name="connsiteY11" fmla="*/ 1586499 h 1586499"/>
              <a:gd name="connsiteX12" fmla="*/ 351692 w 516247"/>
              <a:gd name="connsiteY12" fmla="*/ 1586499 h 1586499"/>
              <a:gd name="connsiteX13" fmla="*/ 410308 w 516247"/>
              <a:gd name="connsiteY13" fmla="*/ 1340315 h 1586499"/>
              <a:gd name="connsiteX14" fmla="*/ 433754 w 516247"/>
              <a:gd name="connsiteY14" fmla="*/ 1164468 h 1586499"/>
              <a:gd name="connsiteX15" fmla="*/ 445477 w 516247"/>
              <a:gd name="connsiteY15" fmla="*/ 1105853 h 1586499"/>
              <a:gd name="connsiteX16" fmla="*/ 351692 w 516247"/>
              <a:gd name="connsiteY16" fmla="*/ 648653 h 1586499"/>
              <a:gd name="connsiteX17" fmla="*/ 445477 w 516247"/>
              <a:gd name="connsiteY17" fmla="*/ 308684 h 1586499"/>
              <a:gd name="connsiteX18" fmla="*/ 504092 w 516247"/>
              <a:gd name="connsiteY18" fmla="*/ 109392 h 1586499"/>
              <a:gd name="connsiteX19" fmla="*/ 504092 w 516247"/>
              <a:gd name="connsiteY19" fmla="*/ 39053 h 1586499"/>
              <a:gd name="connsiteX0" fmla="*/ 504092 w 516247"/>
              <a:gd name="connsiteY0" fmla="*/ 39053 h 1586499"/>
              <a:gd name="connsiteX1" fmla="*/ 164123 w 516247"/>
              <a:gd name="connsiteY1" fmla="*/ 156284 h 1586499"/>
              <a:gd name="connsiteX2" fmla="*/ 23446 w 516247"/>
              <a:gd name="connsiteY2" fmla="*/ 273515 h 1586499"/>
              <a:gd name="connsiteX3" fmla="*/ 93785 w 516247"/>
              <a:gd name="connsiteY3" fmla="*/ 472807 h 1586499"/>
              <a:gd name="connsiteX4" fmla="*/ 23446 w 516247"/>
              <a:gd name="connsiteY4" fmla="*/ 754161 h 1586499"/>
              <a:gd name="connsiteX5" fmla="*/ 0 w 516247"/>
              <a:gd name="connsiteY5" fmla="*/ 883115 h 1586499"/>
              <a:gd name="connsiteX6" fmla="*/ 0 w 516247"/>
              <a:gd name="connsiteY6" fmla="*/ 1070684 h 1586499"/>
              <a:gd name="connsiteX7" fmla="*/ 35169 w 516247"/>
              <a:gd name="connsiteY7" fmla="*/ 1281699 h 1586499"/>
              <a:gd name="connsiteX8" fmla="*/ 105508 w 516247"/>
              <a:gd name="connsiteY8" fmla="*/ 1434099 h 1586499"/>
              <a:gd name="connsiteX9" fmla="*/ 140677 w 516247"/>
              <a:gd name="connsiteY9" fmla="*/ 1492715 h 1586499"/>
              <a:gd name="connsiteX10" fmla="*/ 269631 w 516247"/>
              <a:gd name="connsiteY10" fmla="*/ 1574776 h 1586499"/>
              <a:gd name="connsiteX11" fmla="*/ 328246 w 516247"/>
              <a:gd name="connsiteY11" fmla="*/ 1586499 h 1586499"/>
              <a:gd name="connsiteX12" fmla="*/ 351692 w 516247"/>
              <a:gd name="connsiteY12" fmla="*/ 1586499 h 1586499"/>
              <a:gd name="connsiteX13" fmla="*/ 410308 w 516247"/>
              <a:gd name="connsiteY13" fmla="*/ 1340315 h 1586499"/>
              <a:gd name="connsiteX14" fmla="*/ 433754 w 516247"/>
              <a:gd name="connsiteY14" fmla="*/ 1164468 h 1586499"/>
              <a:gd name="connsiteX15" fmla="*/ 445477 w 516247"/>
              <a:gd name="connsiteY15" fmla="*/ 1105853 h 1586499"/>
              <a:gd name="connsiteX16" fmla="*/ 351692 w 516247"/>
              <a:gd name="connsiteY16" fmla="*/ 648653 h 1586499"/>
              <a:gd name="connsiteX17" fmla="*/ 445477 w 516247"/>
              <a:gd name="connsiteY17" fmla="*/ 308684 h 1586499"/>
              <a:gd name="connsiteX18" fmla="*/ 504092 w 516247"/>
              <a:gd name="connsiteY18" fmla="*/ 109392 h 1586499"/>
              <a:gd name="connsiteX19" fmla="*/ 504092 w 516247"/>
              <a:gd name="connsiteY19" fmla="*/ 39053 h 1586499"/>
              <a:gd name="connsiteX0" fmla="*/ 504092 w 518166"/>
              <a:gd name="connsiteY0" fmla="*/ 39053 h 1586499"/>
              <a:gd name="connsiteX1" fmla="*/ 164123 w 518166"/>
              <a:gd name="connsiteY1" fmla="*/ 156284 h 1586499"/>
              <a:gd name="connsiteX2" fmla="*/ 23446 w 518166"/>
              <a:gd name="connsiteY2" fmla="*/ 273515 h 1586499"/>
              <a:gd name="connsiteX3" fmla="*/ 93785 w 518166"/>
              <a:gd name="connsiteY3" fmla="*/ 472807 h 1586499"/>
              <a:gd name="connsiteX4" fmla="*/ 23446 w 518166"/>
              <a:gd name="connsiteY4" fmla="*/ 754161 h 1586499"/>
              <a:gd name="connsiteX5" fmla="*/ 0 w 518166"/>
              <a:gd name="connsiteY5" fmla="*/ 883115 h 1586499"/>
              <a:gd name="connsiteX6" fmla="*/ 0 w 518166"/>
              <a:gd name="connsiteY6" fmla="*/ 1070684 h 1586499"/>
              <a:gd name="connsiteX7" fmla="*/ 35169 w 518166"/>
              <a:gd name="connsiteY7" fmla="*/ 1281699 h 1586499"/>
              <a:gd name="connsiteX8" fmla="*/ 105508 w 518166"/>
              <a:gd name="connsiteY8" fmla="*/ 1434099 h 1586499"/>
              <a:gd name="connsiteX9" fmla="*/ 140677 w 518166"/>
              <a:gd name="connsiteY9" fmla="*/ 1492715 h 1586499"/>
              <a:gd name="connsiteX10" fmla="*/ 269631 w 518166"/>
              <a:gd name="connsiteY10" fmla="*/ 1574776 h 1586499"/>
              <a:gd name="connsiteX11" fmla="*/ 328246 w 518166"/>
              <a:gd name="connsiteY11" fmla="*/ 1586499 h 1586499"/>
              <a:gd name="connsiteX12" fmla="*/ 351692 w 518166"/>
              <a:gd name="connsiteY12" fmla="*/ 1586499 h 1586499"/>
              <a:gd name="connsiteX13" fmla="*/ 410308 w 518166"/>
              <a:gd name="connsiteY13" fmla="*/ 1340315 h 1586499"/>
              <a:gd name="connsiteX14" fmla="*/ 433754 w 518166"/>
              <a:gd name="connsiteY14" fmla="*/ 1164468 h 1586499"/>
              <a:gd name="connsiteX15" fmla="*/ 445477 w 518166"/>
              <a:gd name="connsiteY15" fmla="*/ 1105853 h 1586499"/>
              <a:gd name="connsiteX16" fmla="*/ 351692 w 518166"/>
              <a:gd name="connsiteY16" fmla="*/ 648653 h 1586499"/>
              <a:gd name="connsiteX17" fmla="*/ 445477 w 518166"/>
              <a:gd name="connsiteY17" fmla="*/ 308684 h 1586499"/>
              <a:gd name="connsiteX18" fmla="*/ 504092 w 518166"/>
              <a:gd name="connsiteY18" fmla="*/ 109392 h 1586499"/>
              <a:gd name="connsiteX19" fmla="*/ 504092 w 518166"/>
              <a:gd name="connsiteY19" fmla="*/ 39053 h 1586499"/>
              <a:gd name="connsiteX0" fmla="*/ 504092 w 518166"/>
              <a:gd name="connsiteY0" fmla="*/ 39053 h 1586499"/>
              <a:gd name="connsiteX1" fmla="*/ 164123 w 518166"/>
              <a:gd name="connsiteY1" fmla="*/ 156284 h 1586499"/>
              <a:gd name="connsiteX2" fmla="*/ 23446 w 518166"/>
              <a:gd name="connsiteY2" fmla="*/ 273515 h 1586499"/>
              <a:gd name="connsiteX3" fmla="*/ 93785 w 518166"/>
              <a:gd name="connsiteY3" fmla="*/ 472807 h 1586499"/>
              <a:gd name="connsiteX4" fmla="*/ 23446 w 518166"/>
              <a:gd name="connsiteY4" fmla="*/ 754161 h 1586499"/>
              <a:gd name="connsiteX5" fmla="*/ 0 w 518166"/>
              <a:gd name="connsiteY5" fmla="*/ 883115 h 1586499"/>
              <a:gd name="connsiteX6" fmla="*/ 0 w 518166"/>
              <a:gd name="connsiteY6" fmla="*/ 1070684 h 1586499"/>
              <a:gd name="connsiteX7" fmla="*/ 35169 w 518166"/>
              <a:gd name="connsiteY7" fmla="*/ 1281699 h 1586499"/>
              <a:gd name="connsiteX8" fmla="*/ 105508 w 518166"/>
              <a:gd name="connsiteY8" fmla="*/ 1434099 h 1586499"/>
              <a:gd name="connsiteX9" fmla="*/ 140677 w 518166"/>
              <a:gd name="connsiteY9" fmla="*/ 1492715 h 1586499"/>
              <a:gd name="connsiteX10" fmla="*/ 269631 w 518166"/>
              <a:gd name="connsiteY10" fmla="*/ 1574776 h 1586499"/>
              <a:gd name="connsiteX11" fmla="*/ 328246 w 518166"/>
              <a:gd name="connsiteY11" fmla="*/ 1586499 h 1586499"/>
              <a:gd name="connsiteX12" fmla="*/ 351692 w 518166"/>
              <a:gd name="connsiteY12" fmla="*/ 1586499 h 1586499"/>
              <a:gd name="connsiteX13" fmla="*/ 410308 w 518166"/>
              <a:gd name="connsiteY13" fmla="*/ 1340315 h 1586499"/>
              <a:gd name="connsiteX14" fmla="*/ 433754 w 518166"/>
              <a:gd name="connsiteY14" fmla="*/ 1164468 h 1586499"/>
              <a:gd name="connsiteX15" fmla="*/ 445477 w 518166"/>
              <a:gd name="connsiteY15" fmla="*/ 1105853 h 1586499"/>
              <a:gd name="connsiteX16" fmla="*/ 351692 w 518166"/>
              <a:gd name="connsiteY16" fmla="*/ 648653 h 1586499"/>
              <a:gd name="connsiteX17" fmla="*/ 445477 w 518166"/>
              <a:gd name="connsiteY17" fmla="*/ 308684 h 1586499"/>
              <a:gd name="connsiteX18" fmla="*/ 504092 w 518166"/>
              <a:gd name="connsiteY18" fmla="*/ 109392 h 1586499"/>
              <a:gd name="connsiteX19" fmla="*/ 504092 w 518166"/>
              <a:gd name="connsiteY19" fmla="*/ 39053 h 1586499"/>
              <a:gd name="connsiteX0" fmla="*/ 504092 w 518166"/>
              <a:gd name="connsiteY0" fmla="*/ 39053 h 1586499"/>
              <a:gd name="connsiteX1" fmla="*/ 164123 w 518166"/>
              <a:gd name="connsiteY1" fmla="*/ 156284 h 1586499"/>
              <a:gd name="connsiteX2" fmla="*/ 23446 w 518166"/>
              <a:gd name="connsiteY2" fmla="*/ 273515 h 1586499"/>
              <a:gd name="connsiteX3" fmla="*/ 93785 w 518166"/>
              <a:gd name="connsiteY3" fmla="*/ 472807 h 1586499"/>
              <a:gd name="connsiteX4" fmla="*/ 23446 w 518166"/>
              <a:gd name="connsiteY4" fmla="*/ 754161 h 1586499"/>
              <a:gd name="connsiteX5" fmla="*/ 0 w 518166"/>
              <a:gd name="connsiteY5" fmla="*/ 883115 h 1586499"/>
              <a:gd name="connsiteX6" fmla="*/ 0 w 518166"/>
              <a:gd name="connsiteY6" fmla="*/ 1070684 h 1586499"/>
              <a:gd name="connsiteX7" fmla="*/ 35169 w 518166"/>
              <a:gd name="connsiteY7" fmla="*/ 1281699 h 1586499"/>
              <a:gd name="connsiteX8" fmla="*/ 105508 w 518166"/>
              <a:gd name="connsiteY8" fmla="*/ 1434099 h 1586499"/>
              <a:gd name="connsiteX9" fmla="*/ 140677 w 518166"/>
              <a:gd name="connsiteY9" fmla="*/ 1492715 h 1586499"/>
              <a:gd name="connsiteX10" fmla="*/ 269631 w 518166"/>
              <a:gd name="connsiteY10" fmla="*/ 1574776 h 1586499"/>
              <a:gd name="connsiteX11" fmla="*/ 328246 w 518166"/>
              <a:gd name="connsiteY11" fmla="*/ 1586499 h 1586499"/>
              <a:gd name="connsiteX12" fmla="*/ 351692 w 518166"/>
              <a:gd name="connsiteY12" fmla="*/ 1586499 h 1586499"/>
              <a:gd name="connsiteX13" fmla="*/ 410308 w 518166"/>
              <a:gd name="connsiteY13" fmla="*/ 1340315 h 1586499"/>
              <a:gd name="connsiteX14" fmla="*/ 433754 w 518166"/>
              <a:gd name="connsiteY14" fmla="*/ 1164468 h 1586499"/>
              <a:gd name="connsiteX15" fmla="*/ 445477 w 518166"/>
              <a:gd name="connsiteY15" fmla="*/ 1105853 h 1586499"/>
              <a:gd name="connsiteX16" fmla="*/ 351692 w 518166"/>
              <a:gd name="connsiteY16" fmla="*/ 648653 h 1586499"/>
              <a:gd name="connsiteX17" fmla="*/ 445477 w 518166"/>
              <a:gd name="connsiteY17" fmla="*/ 308684 h 1586499"/>
              <a:gd name="connsiteX18" fmla="*/ 504092 w 518166"/>
              <a:gd name="connsiteY18" fmla="*/ 109392 h 1586499"/>
              <a:gd name="connsiteX19" fmla="*/ 504092 w 518166"/>
              <a:gd name="connsiteY19" fmla="*/ 39053 h 1586499"/>
              <a:gd name="connsiteX0" fmla="*/ 504092 w 518166"/>
              <a:gd name="connsiteY0" fmla="*/ 39053 h 1586499"/>
              <a:gd name="connsiteX1" fmla="*/ 164123 w 518166"/>
              <a:gd name="connsiteY1" fmla="*/ 156284 h 1586499"/>
              <a:gd name="connsiteX2" fmla="*/ 23446 w 518166"/>
              <a:gd name="connsiteY2" fmla="*/ 273515 h 1586499"/>
              <a:gd name="connsiteX3" fmla="*/ 93785 w 518166"/>
              <a:gd name="connsiteY3" fmla="*/ 472807 h 1586499"/>
              <a:gd name="connsiteX4" fmla="*/ 23446 w 518166"/>
              <a:gd name="connsiteY4" fmla="*/ 754161 h 1586499"/>
              <a:gd name="connsiteX5" fmla="*/ 0 w 518166"/>
              <a:gd name="connsiteY5" fmla="*/ 883115 h 1586499"/>
              <a:gd name="connsiteX6" fmla="*/ 0 w 518166"/>
              <a:gd name="connsiteY6" fmla="*/ 1070684 h 1586499"/>
              <a:gd name="connsiteX7" fmla="*/ 35169 w 518166"/>
              <a:gd name="connsiteY7" fmla="*/ 1281699 h 1586499"/>
              <a:gd name="connsiteX8" fmla="*/ 105508 w 518166"/>
              <a:gd name="connsiteY8" fmla="*/ 1434099 h 1586499"/>
              <a:gd name="connsiteX9" fmla="*/ 140677 w 518166"/>
              <a:gd name="connsiteY9" fmla="*/ 1492715 h 1586499"/>
              <a:gd name="connsiteX10" fmla="*/ 269631 w 518166"/>
              <a:gd name="connsiteY10" fmla="*/ 1574776 h 1586499"/>
              <a:gd name="connsiteX11" fmla="*/ 328246 w 518166"/>
              <a:gd name="connsiteY11" fmla="*/ 1586499 h 1586499"/>
              <a:gd name="connsiteX12" fmla="*/ 351692 w 518166"/>
              <a:gd name="connsiteY12" fmla="*/ 1586499 h 1586499"/>
              <a:gd name="connsiteX13" fmla="*/ 410308 w 518166"/>
              <a:gd name="connsiteY13" fmla="*/ 1340315 h 1586499"/>
              <a:gd name="connsiteX14" fmla="*/ 433754 w 518166"/>
              <a:gd name="connsiteY14" fmla="*/ 1164468 h 1586499"/>
              <a:gd name="connsiteX15" fmla="*/ 445477 w 518166"/>
              <a:gd name="connsiteY15" fmla="*/ 1105853 h 1586499"/>
              <a:gd name="connsiteX16" fmla="*/ 351692 w 518166"/>
              <a:gd name="connsiteY16" fmla="*/ 648653 h 1586499"/>
              <a:gd name="connsiteX17" fmla="*/ 445477 w 518166"/>
              <a:gd name="connsiteY17" fmla="*/ 308684 h 1586499"/>
              <a:gd name="connsiteX18" fmla="*/ 504092 w 518166"/>
              <a:gd name="connsiteY18" fmla="*/ 109392 h 1586499"/>
              <a:gd name="connsiteX19" fmla="*/ 504092 w 518166"/>
              <a:gd name="connsiteY19" fmla="*/ 39053 h 1586499"/>
              <a:gd name="connsiteX0" fmla="*/ 504092 w 529778"/>
              <a:gd name="connsiteY0" fmla="*/ 39053 h 1586499"/>
              <a:gd name="connsiteX1" fmla="*/ 164123 w 529778"/>
              <a:gd name="connsiteY1" fmla="*/ 156284 h 1586499"/>
              <a:gd name="connsiteX2" fmla="*/ 23446 w 529778"/>
              <a:gd name="connsiteY2" fmla="*/ 273515 h 1586499"/>
              <a:gd name="connsiteX3" fmla="*/ 93785 w 529778"/>
              <a:gd name="connsiteY3" fmla="*/ 472807 h 1586499"/>
              <a:gd name="connsiteX4" fmla="*/ 23446 w 529778"/>
              <a:gd name="connsiteY4" fmla="*/ 754161 h 1586499"/>
              <a:gd name="connsiteX5" fmla="*/ 0 w 529778"/>
              <a:gd name="connsiteY5" fmla="*/ 883115 h 1586499"/>
              <a:gd name="connsiteX6" fmla="*/ 0 w 529778"/>
              <a:gd name="connsiteY6" fmla="*/ 1070684 h 1586499"/>
              <a:gd name="connsiteX7" fmla="*/ 35169 w 529778"/>
              <a:gd name="connsiteY7" fmla="*/ 1281699 h 1586499"/>
              <a:gd name="connsiteX8" fmla="*/ 105508 w 529778"/>
              <a:gd name="connsiteY8" fmla="*/ 1434099 h 1586499"/>
              <a:gd name="connsiteX9" fmla="*/ 140677 w 529778"/>
              <a:gd name="connsiteY9" fmla="*/ 1492715 h 1586499"/>
              <a:gd name="connsiteX10" fmla="*/ 269631 w 529778"/>
              <a:gd name="connsiteY10" fmla="*/ 1574776 h 1586499"/>
              <a:gd name="connsiteX11" fmla="*/ 328246 w 529778"/>
              <a:gd name="connsiteY11" fmla="*/ 1586499 h 1586499"/>
              <a:gd name="connsiteX12" fmla="*/ 351692 w 529778"/>
              <a:gd name="connsiteY12" fmla="*/ 1586499 h 1586499"/>
              <a:gd name="connsiteX13" fmla="*/ 410308 w 529778"/>
              <a:gd name="connsiteY13" fmla="*/ 1340315 h 1586499"/>
              <a:gd name="connsiteX14" fmla="*/ 433754 w 529778"/>
              <a:gd name="connsiteY14" fmla="*/ 1164468 h 1586499"/>
              <a:gd name="connsiteX15" fmla="*/ 445477 w 529778"/>
              <a:gd name="connsiteY15" fmla="*/ 1105853 h 1586499"/>
              <a:gd name="connsiteX16" fmla="*/ 351692 w 529778"/>
              <a:gd name="connsiteY16" fmla="*/ 648653 h 1586499"/>
              <a:gd name="connsiteX17" fmla="*/ 445477 w 529778"/>
              <a:gd name="connsiteY17" fmla="*/ 308684 h 1586499"/>
              <a:gd name="connsiteX18" fmla="*/ 504092 w 529778"/>
              <a:gd name="connsiteY18" fmla="*/ 109392 h 1586499"/>
              <a:gd name="connsiteX19" fmla="*/ 504092 w 529778"/>
              <a:gd name="connsiteY19" fmla="*/ 39053 h 1586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29778" h="1586499">
                <a:moveTo>
                  <a:pt x="504092" y="39053"/>
                </a:moveTo>
                <a:cubicBezTo>
                  <a:pt x="513241" y="50999"/>
                  <a:pt x="244231" y="117207"/>
                  <a:pt x="164123" y="156284"/>
                </a:cubicBezTo>
                <a:lnTo>
                  <a:pt x="23446" y="273515"/>
                </a:lnTo>
                <a:lnTo>
                  <a:pt x="93785" y="472807"/>
                </a:lnTo>
                <a:lnTo>
                  <a:pt x="23446" y="754161"/>
                </a:lnTo>
                <a:lnTo>
                  <a:pt x="0" y="883115"/>
                </a:lnTo>
                <a:lnTo>
                  <a:pt x="0" y="1070684"/>
                </a:lnTo>
                <a:lnTo>
                  <a:pt x="35169" y="1281699"/>
                </a:lnTo>
                <a:lnTo>
                  <a:pt x="105508" y="1434099"/>
                </a:lnTo>
                <a:cubicBezTo>
                  <a:pt x="143022" y="1484118"/>
                  <a:pt x="140677" y="1461453"/>
                  <a:pt x="140677" y="1492715"/>
                </a:cubicBezTo>
                <a:lnTo>
                  <a:pt x="269631" y="1574776"/>
                </a:lnTo>
                <a:lnTo>
                  <a:pt x="328246" y="1586499"/>
                </a:lnTo>
                <a:lnTo>
                  <a:pt x="351692" y="1586499"/>
                </a:lnTo>
                <a:lnTo>
                  <a:pt x="410308" y="1340315"/>
                </a:lnTo>
                <a:lnTo>
                  <a:pt x="433754" y="1164468"/>
                </a:lnTo>
                <a:lnTo>
                  <a:pt x="445477" y="1105853"/>
                </a:lnTo>
                <a:lnTo>
                  <a:pt x="351692" y="648653"/>
                </a:lnTo>
                <a:lnTo>
                  <a:pt x="445477" y="308684"/>
                </a:lnTo>
                <a:lnTo>
                  <a:pt x="504092" y="109392"/>
                </a:lnTo>
                <a:cubicBezTo>
                  <a:pt x="516247" y="0"/>
                  <a:pt x="529778" y="30009"/>
                  <a:pt x="504092" y="39053"/>
                </a:cubicBezTo>
                <a:close/>
              </a:path>
            </a:pathLst>
          </a:cu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4704881" y="1524000"/>
            <a:ext cx="1027250" cy="5715000"/>
          </a:xfrm>
          <a:custGeom>
            <a:avLst/>
            <a:gdLst>
              <a:gd name="connsiteX0" fmla="*/ 0 w 1134319"/>
              <a:gd name="connsiteY0" fmla="*/ 0 h 4641448"/>
              <a:gd name="connsiteX1" fmla="*/ 69449 w 1134319"/>
              <a:gd name="connsiteY1" fmla="*/ 601884 h 4641448"/>
              <a:gd name="connsiteX2" fmla="*/ 127322 w 1134319"/>
              <a:gd name="connsiteY2" fmla="*/ 1273215 h 4641448"/>
              <a:gd name="connsiteX3" fmla="*/ 185195 w 1134319"/>
              <a:gd name="connsiteY3" fmla="*/ 2106593 h 4641448"/>
              <a:gd name="connsiteX4" fmla="*/ 208345 w 1134319"/>
              <a:gd name="connsiteY4" fmla="*/ 2592729 h 4641448"/>
              <a:gd name="connsiteX5" fmla="*/ 138897 w 1134319"/>
              <a:gd name="connsiteY5" fmla="*/ 2997843 h 4641448"/>
              <a:gd name="connsiteX6" fmla="*/ 81023 w 1134319"/>
              <a:gd name="connsiteY6" fmla="*/ 3680750 h 4641448"/>
              <a:gd name="connsiteX7" fmla="*/ 81023 w 1134319"/>
              <a:gd name="connsiteY7" fmla="*/ 3981691 h 4641448"/>
              <a:gd name="connsiteX8" fmla="*/ 57874 w 1134319"/>
              <a:gd name="connsiteY8" fmla="*/ 4409955 h 4641448"/>
              <a:gd name="connsiteX9" fmla="*/ 92598 w 1134319"/>
              <a:gd name="connsiteY9" fmla="*/ 4537276 h 4641448"/>
              <a:gd name="connsiteX10" fmla="*/ 381965 w 1134319"/>
              <a:gd name="connsiteY10" fmla="*/ 4641448 h 4641448"/>
              <a:gd name="connsiteX11" fmla="*/ 601884 w 1134319"/>
              <a:gd name="connsiteY11" fmla="*/ 4027990 h 4641448"/>
              <a:gd name="connsiteX12" fmla="*/ 960699 w 1134319"/>
              <a:gd name="connsiteY12" fmla="*/ 3611301 h 4641448"/>
              <a:gd name="connsiteX13" fmla="*/ 1041722 w 1134319"/>
              <a:gd name="connsiteY13" fmla="*/ 2731626 h 4641448"/>
              <a:gd name="connsiteX14" fmla="*/ 1134319 w 1134319"/>
              <a:gd name="connsiteY14" fmla="*/ 1886674 h 4641448"/>
              <a:gd name="connsiteX15" fmla="*/ 1099595 w 1134319"/>
              <a:gd name="connsiteY15" fmla="*/ 1273215 h 4641448"/>
              <a:gd name="connsiteX16" fmla="*/ 1064871 w 1134319"/>
              <a:gd name="connsiteY16" fmla="*/ 717631 h 4641448"/>
              <a:gd name="connsiteX17" fmla="*/ 902826 w 1134319"/>
              <a:gd name="connsiteY17" fmla="*/ 173620 h 4641448"/>
              <a:gd name="connsiteX18" fmla="*/ 902826 w 1134319"/>
              <a:gd name="connsiteY18" fmla="*/ 46299 h 4641448"/>
              <a:gd name="connsiteX19" fmla="*/ 23150 w 1134319"/>
              <a:gd name="connsiteY19" fmla="*/ 46299 h 4641448"/>
              <a:gd name="connsiteX20" fmla="*/ 0 w 1134319"/>
              <a:gd name="connsiteY20" fmla="*/ 0 h 4641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34319" h="4641448">
                <a:moveTo>
                  <a:pt x="0" y="0"/>
                </a:moveTo>
                <a:lnTo>
                  <a:pt x="69449" y="601884"/>
                </a:lnTo>
                <a:lnTo>
                  <a:pt x="127322" y="1273215"/>
                </a:lnTo>
                <a:lnTo>
                  <a:pt x="185195" y="2106593"/>
                </a:lnTo>
                <a:lnTo>
                  <a:pt x="208345" y="2592729"/>
                </a:lnTo>
                <a:lnTo>
                  <a:pt x="138897" y="2997843"/>
                </a:lnTo>
                <a:cubicBezTo>
                  <a:pt x="119275" y="3225450"/>
                  <a:pt x="81023" y="3452298"/>
                  <a:pt x="81023" y="3680750"/>
                </a:cubicBezTo>
                <a:lnTo>
                  <a:pt x="81023" y="3981691"/>
                </a:lnTo>
                <a:lnTo>
                  <a:pt x="57874" y="4409955"/>
                </a:lnTo>
                <a:lnTo>
                  <a:pt x="92598" y="4537276"/>
                </a:lnTo>
                <a:cubicBezTo>
                  <a:pt x="375566" y="4631599"/>
                  <a:pt x="301369" y="4560859"/>
                  <a:pt x="381965" y="4641448"/>
                </a:cubicBezTo>
                <a:cubicBezTo>
                  <a:pt x="605996" y="4051894"/>
                  <a:pt x="601884" y="4269084"/>
                  <a:pt x="601884" y="4027990"/>
                </a:cubicBezTo>
                <a:cubicBezTo>
                  <a:pt x="721172" y="3888821"/>
                  <a:pt x="831095" y="3740917"/>
                  <a:pt x="960699" y="3611301"/>
                </a:cubicBezTo>
                <a:lnTo>
                  <a:pt x="1041722" y="2731626"/>
                </a:lnTo>
                <a:lnTo>
                  <a:pt x="1134319" y="1886674"/>
                </a:lnTo>
                <a:lnTo>
                  <a:pt x="1099595" y="1273215"/>
                </a:lnTo>
                <a:lnTo>
                  <a:pt x="1064871" y="717631"/>
                </a:lnTo>
                <a:cubicBezTo>
                  <a:pt x="1009780" y="536618"/>
                  <a:pt x="902826" y="362831"/>
                  <a:pt x="902826" y="173620"/>
                </a:cubicBezTo>
                <a:lnTo>
                  <a:pt x="902826" y="46299"/>
                </a:lnTo>
                <a:lnTo>
                  <a:pt x="23150" y="46299"/>
                </a:lnTo>
                <a:lnTo>
                  <a:pt x="0" y="0"/>
                </a:lnTo>
                <a:close/>
              </a:path>
            </a:pathLst>
          </a:custGeom>
          <a:solidFill>
            <a:srgbClr val="4F81BD">
              <a:alpha val="50196"/>
            </a:srgb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Freeform 67"/>
          <p:cNvSpPr/>
          <p:nvPr/>
        </p:nvSpPr>
        <p:spPr>
          <a:xfrm>
            <a:off x="1657418" y="1764762"/>
            <a:ext cx="3113590" cy="3483980"/>
          </a:xfrm>
          <a:custGeom>
            <a:avLst/>
            <a:gdLst>
              <a:gd name="connsiteX0" fmla="*/ 3113590 w 3113590"/>
              <a:gd name="connsiteY0" fmla="*/ 1516283 h 3483980"/>
              <a:gd name="connsiteX1" fmla="*/ 3032568 w 3113590"/>
              <a:gd name="connsiteY1" fmla="*/ 277792 h 3483980"/>
              <a:gd name="connsiteX2" fmla="*/ 2974694 w 3113590"/>
              <a:gd name="connsiteY2" fmla="*/ 0 h 3483980"/>
              <a:gd name="connsiteX3" fmla="*/ 2476983 w 3113590"/>
              <a:gd name="connsiteY3" fmla="*/ 115747 h 3483980"/>
              <a:gd name="connsiteX4" fmla="*/ 2465408 w 3113590"/>
              <a:gd name="connsiteY4" fmla="*/ 173620 h 3483980"/>
              <a:gd name="connsiteX5" fmla="*/ 2349661 w 3113590"/>
              <a:gd name="connsiteY5" fmla="*/ 173620 h 3483980"/>
              <a:gd name="connsiteX6" fmla="*/ 2199190 w 3113590"/>
              <a:gd name="connsiteY6" fmla="*/ 254643 h 3483980"/>
              <a:gd name="connsiteX7" fmla="*/ 1828800 w 3113590"/>
              <a:gd name="connsiteY7" fmla="*/ 324091 h 3483980"/>
              <a:gd name="connsiteX8" fmla="*/ 1805651 w 3113590"/>
              <a:gd name="connsiteY8" fmla="*/ 381964 h 3483980"/>
              <a:gd name="connsiteX9" fmla="*/ 1527859 w 3113590"/>
              <a:gd name="connsiteY9" fmla="*/ 416689 h 3483980"/>
              <a:gd name="connsiteX10" fmla="*/ 1354238 w 3113590"/>
              <a:gd name="connsiteY10" fmla="*/ 567159 h 3483980"/>
              <a:gd name="connsiteX11" fmla="*/ 1307940 w 3113590"/>
              <a:gd name="connsiteY11" fmla="*/ 625033 h 3483980"/>
              <a:gd name="connsiteX12" fmla="*/ 1307940 w 3113590"/>
              <a:gd name="connsiteY12" fmla="*/ 625033 h 3483980"/>
              <a:gd name="connsiteX13" fmla="*/ 1250066 w 3113590"/>
              <a:gd name="connsiteY13" fmla="*/ 671332 h 3483980"/>
              <a:gd name="connsiteX14" fmla="*/ 1250066 w 3113590"/>
              <a:gd name="connsiteY14" fmla="*/ 671332 h 3483980"/>
              <a:gd name="connsiteX15" fmla="*/ 1157469 w 3113590"/>
              <a:gd name="connsiteY15" fmla="*/ 763929 h 3483980"/>
              <a:gd name="connsiteX16" fmla="*/ 1122745 w 3113590"/>
              <a:gd name="connsiteY16" fmla="*/ 775504 h 3483980"/>
              <a:gd name="connsiteX17" fmla="*/ 1064871 w 3113590"/>
              <a:gd name="connsiteY17" fmla="*/ 821802 h 3483980"/>
              <a:gd name="connsiteX18" fmla="*/ 1018573 w 3113590"/>
              <a:gd name="connsiteY18" fmla="*/ 902825 h 3483980"/>
              <a:gd name="connsiteX19" fmla="*/ 555585 w 3113590"/>
              <a:gd name="connsiteY19" fmla="*/ 1284790 h 3483980"/>
              <a:gd name="connsiteX20" fmla="*/ 474562 w 3113590"/>
              <a:gd name="connsiteY20" fmla="*/ 1215342 h 3483980"/>
              <a:gd name="connsiteX21" fmla="*/ 347241 w 3113590"/>
              <a:gd name="connsiteY21" fmla="*/ 1319514 h 3483980"/>
              <a:gd name="connsiteX22" fmla="*/ 335666 w 3113590"/>
              <a:gd name="connsiteY22" fmla="*/ 1296364 h 3483980"/>
              <a:gd name="connsiteX23" fmla="*/ 162046 w 3113590"/>
              <a:gd name="connsiteY23" fmla="*/ 1423686 h 3483980"/>
              <a:gd name="connsiteX24" fmla="*/ 81023 w 3113590"/>
              <a:gd name="connsiteY24" fmla="*/ 1423686 h 3483980"/>
              <a:gd name="connsiteX25" fmla="*/ 69449 w 3113590"/>
              <a:gd name="connsiteY25" fmla="*/ 1469985 h 3483980"/>
              <a:gd name="connsiteX26" fmla="*/ 104173 w 3113590"/>
              <a:gd name="connsiteY26" fmla="*/ 1539433 h 3483980"/>
              <a:gd name="connsiteX27" fmla="*/ 57874 w 3113590"/>
              <a:gd name="connsiteY27" fmla="*/ 1597306 h 3483980"/>
              <a:gd name="connsiteX28" fmla="*/ 0 w 3113590"/>
              <a:gd name="connsiteY28" fmla="*/ 1678329 h 3483980"/>
              <a:gd name="connsiteX29" fmla="*/ 57874 w 3113590"/>
              <a:gd name="connsiteY29" fmla="*/ 1759352 h 3483980"/>
              <a:gd name="connsiteX30" fmla="*/ 57874 w 3113590"/>
              <a:gd name="connsiteY30" fmla="*/ 1759352 h 3483980"/>
              <a:gd name="connsiteX31" fmla="*/ 185195 w 3113590"/>
              <a:gd name="connsiteY31" fmla="*/ 1921397 h 3483980"/>
              <a:gd name="connsiteX32" fmla="*/ 497712 w 3113590"/>
              <a:gd name="connsiteY32" fmla="*/ 2257063 h 3483980"/>
              <a:gd name="connsiteX33" fmla="*/ 509287 w 3113590"/>
              <a:gd name="connsiteY33" fmla="*/ 2349661 h 3483980"/>
              <a:gd name="connsiteX34" fmla="*/ 567160 w 3113590"/>
              <a:gd name="connsiteY34" fmla="*/ 2349661 h 3483980"/>
              <a:gd name="connsiteX35" fmla="*/ 567160 w 3113590"/>
              <a:gd name="connsiteY35" fmla="*/ 2395959 h 3483980"/>
              <a:gd name="connsiteX36" fmla="*/ 567160 w 3113590"/>
              <a:gd name="connsiteY36" fmla="*/ 2465407 h 3483980"/>
              <a:gd name="connsiteX37" fmla="*/ 567160 w 3113590"/>
              <a:gd name="connsiteY37" fmla="*/ 2511706 h 3483980"/>
              <a:gd name="connsiteX38" fmla="*/ 544011 w 3113590"/>
              <a:gd name="connsiteY38" fmla="*/ 2511706 h 3483980"/>
              <a:gd name="connsiteX39" fmla="*/ 532436 w 3113590"/>
              <a:gd name="connsiteY39" fmla="*/ 2581154 h 3483980"/>
              <a:gd name="connsiteX40" fmla="*/ 578735 w 3113590"/>
              <a:gd name="connsiteY40" fmla="*/ 2592729 h 3483980"/>
              <a:gd name="connsiteX41" fmla="*/ 555585 w 3113590"/>
              <a:gd name="connsiteY41" fmla="*/ 2928395 h 3483980"/>
              <a:gd name="connsiteX42" fmla="*/ 532436 w 3113590"/>
              <a:gd name="connsiteY42" fmla="*/ 2939970 h 3483980"/>
              <a:gd name="connsiteX43" fmla="*/ 532436 w 3113590"/>
              <a:gd name="connsiteY43" fmla="*/ 2974694 h 3483980"/>
              <a:gd name="connsiteX44" fmla="*/ 555585 w 3113590"/>
              <a:gd name="connsiteY44" fmla="*/ 3009418 h 3483980"/>
              <a:gd name="connsiteX45" fmla="*/ 555585 w 3113590"/>
              <a:gd name="connsiteY45" fmla="*/ 3032567 h 3483980"/>
              <a:gd name="connsiteX46" fmla="*/ 555585 w 3113590"/>
              <a:gd name="connsiteY46" fmla="*/ 3044142 h 3483980"/>
              <a:gd name="connsiteX47" fmla="*/ 555585 w 3113590"/>
              <a:gd name="connsiteY47" fmla="*/ 3136739 h 3483980"/>
              <a:gd name="connsiteX48" fmla="*/ 567160 w 3113590"/>
              <a:gd name="connsiteY48" fmla="*/ 3171463 h 3483980"/>
              <a:gd name="connsiteX49" fmla="*/ 567160 w 3113590"/>
              <a:gd name="connsiteY49" fmla="*/ 3264061 h 3483980"/>
              <a:gd name="connsiteX50" fmla="*/ 555585 w 3113590"/>
              <a:gd name="connsiteY50" fmla="*/ 3264061 h 3483980"/>
              <a:gd name="connsiteX51" fmla="*/ 555585 w 3113590"/>
              <a:gd name="connsiteY51" fmla="*/ 3298785 h 3483980"/>
              <a:gd name="connsiteX52" fmla="*/ 567160 w 3113590"/>
              <a:gd name="connsiteY52" fmla="*/ 3310359 h 3483980"/>
              <a:gd name="connsiteX53" fmla="*/ 567160 w 3113590"/>
              <a:gd name="connsiteY53" fmla="*/ 3449256 h 3483980"/>
              <a:gd name="connsiteX54" fmla="*/ 729206 w 3113590"/>
              <a:gd name="connsiteY54" fmla="*/ 3449256 h 3483980"/>
              <a:gd name="connsiteX55" fmla="*/ 879676 w 3113590"/>
              <a:gd name="connsiteY55" fmla="*/ 3449256 h 3483980"/>
              <a:gd name="connsiteX56" fmla="*/ 1006998 w 3113590"/>
              <a:gd name="connsiteY56" fmla="*/ 3449256 h 3483980"/>
              <a:gd name="connsiteX57" fmla="*/ 1076446 w 3113590"/>
              <a:gd name="connsiteY57" fmla="*/ 3483980 h 3483980"/>
              <a:gd name="connsiteX58" fmla="*/ 1342664 w 3113590"/>
              <a:gd name="connsiteY58" fmla="*/ 3437681 h 3483980"/>
              <a:gd name="connsiteX59" fmla="*/ 1435261 w 3113590"/>
              <a:gd name="connsiteY59" fmla="*/ 3414532 h 3483980"/>
              <a:gd name="connsiteX60" fmla="*/ 1574157 w 3113590"/>
              <a:gd name="connsiteY60" fmla="*/ 3391382 h 3483980"/>
              <a:gd name="connsiteX61" fmla="*/ 1585732 w 3113590"/>
              <a:gd name="connsiteY61" fmla="*/ 3345083 h 3483980"/>
              <a:gd name="connsiteX62" fmla="*/ 1817226 w 3113590"/>
              <a:gd name="connsiteY62" fmla="*/ 3275635 h 3483980"/>
              <a:gd name="connsiteX63" fmla="*/ 1840375 w 3113590"/>
              <a:gd name="connsiteY63" fmla="*/ 3102015 h 3483980"/>
              <a:gd name="connsiteX64" fmla="*/ 2048719 w 3113590"/>
              <a:gd name="connsiteY64" fmla="*/ 3020992 h 3483980"/>
              <a:gd name="connsiteX65" fmla="*/ 2129742 w 3113590"/>
              <a:gd name="connsiteY65" fmla="*/ 2870521 h 3483980"/>
              <a:gd name="connsiteX66" fmla="*/ 2453833 w 3113590"/>
              <a:gd name="connsiteY66" fmla="*/ 2824223 h 3483980"/>
              <a:gd name="connsiteX67" fmla="*/ 2592730 w 3113590"/>
              <a:gd name="connsiteY67" fmla="*/ 2801073 h 3483980"/>
              <a:gd name="connsiteX68" fmla="*/ 2696902 w 3113590"/>
              <a:gd name="connsiteY68" fmla="*/ 2766349 h 3483980"/>
              <a:gd name="connsiteX69" fmla="*/ 2720051 w 3113590"/>
              <a:gd name="connsiteY69" fmla="*/ 2766349 h 3483980"/>
              <a:gd name="connsiteX70" fmla="*/ 2720051 w 3113590"/>
              <a:gd name="connsiteY70" fmla="*/ 2696901 h 3483980"/>
              <a:gd name="connsiteX71" fmla="*/ 2708476 w 3113590"/>
              <a:gd name="connsiteY71" fmla="*/ 2615878 h 3483980"/>
              <a:gd name="connsiteX72" fmla="*/ 2743200 w 3113590"/>
              <a:gd name="connsiteY72" fmla="*/ 2546430 h 3483980"/>
              <a:gd name="connsiteX73" fmla="*/ 2743200 w 3113590"/>
              <a:gd name="connsiteY73" fmla="*/ 2534856 h 3483980"/>
              <a:gd name="connsiteX74" fmla="*/ 2743200 w 3113590"/>
              <a:gd name="connsiteY74" fmla="*/ 2534856 h 3483980"/>
              <a:gd name="connsiteX0" fmla="*/ 3113590 w 3113590"/>
              <a:gd name="connsiteY0" fmla="*/ 1516283 h 3483980"/>
              <a:gd name="connsiteX1" fmla="*/ 3032568 w 3113590"/>
              <a:gd name="connsiteY1" fmla="*/ 277792 h 3483980"/>
              <a:gd name="connsiteX2" fmla="*/ 2974694 w 3113590"/>
              <a:gd name="connsiteY2" fmla="*/ 0 h 3483980"/>
              <a:gd name="connsiteX3" fmla="*/ 2476983 w 3113590"/>
              <a:gd name="connsiteY3" fmla="*/ 115747 h 3483980"/>
              <a:gd name="connsiteX4" fmla="*/ 2465408 w 3113590"/>
              <a:gd name="connsiteY4" fmla="*/ 173620 h 3483980"/>
              <a:gd name="connsiteX5" fmla="*/ 2349661 w 3113590"/>
              <a:gd name="connsiteY5" fmla="*/ 173620 h 3483980"/>
              <a:gd name="connsiteX6" fmla="*/ 2199190 w 3113590"/>
              <a:gd name="connsiteY6" fmla="*/ 254643 h 3483980"/>
              <a:gd name="connsiteX7" fmla="*/ 1828800 w 3113590"/>
              <a:gd name="connsiteY7" fmla="*/ 324091 h 3483980"/>
              <a:gd name="connsiteX8" fmla="*/ 1805651 w 3113590"/>
              <a:gd name="connsiteY8" fmla="*/ 381964 h 3483980"/>
              <a:gd name="connsiteX9" fmla="*/ 1527859 w 3113590"/>
              <a:gd name="connsiteY9" fmla="*/ 416689 h 3483980"/>
              <a:gd name="connsiteX10" fmla="*/ 1354238 w 3113590"/>
              <a:gd name="connsiteY10" fmla="*/ 567159 h 3483980"/>
              <a:gd name="connsiteX11" fmla="*/ 1307940 w 3113590"/>
              <a:gd name="connsiteY11" fmla="*/ 625033 h 3483980"/>
              <a:gd name="connsiteX12" fmla="*/ 1307940 w 3113590"/>
              <a:gd name="connsiteY12" fmla="*/ 625033 h 3483980"/>
              <a:gd name="connsiteX13" fmla="*/ 1250066 w 3113590"/>
              <a:gd name="connsiteY13" fmla="*/ 671332 h 3483980"/>
              <a:gd name="connsiteX14" fmla="*/ 1250066 w 3113590"/>
              <a:gd name="connsiteY14" fmla="*/ 671332 h 3483980"/>
              <a:gd name="connsiteX15" fmla="*/ 1157469 w 3113590"/>
              <a:gd name="connsiteY15" fmla="*/ 763929 h 3483980"/>
              <a:gd name="connsiteX16" fmla="*/ 1122745 w 3113590"/>
              <a:gd name="connsiteY16" fmla="*/ 775504 h 3483980"/>
              <a:gd name="connsiteX17" fmla="*/ 1064871 w 3113590"/>
              <a:gd name="connsiteY17" fmla="*/ 821802 h 3483980"/>
              <a:gd name="connsiteX18" fmla="*/ 1018573 w 3113590"/>
              <a:gd name="connsiteY18" fmla="*/ 902825 h 3483980"/>
              <a:gd name="connsiteX19" fmla="*/ 555585 w 3113590"/>
              <a:gd name="connsiteY19" fmla="*/ 1284790 h 3483980"/>
              <a:gd name="connsiteX20" fmla="*/ 474562 w 3113590"/>
              <a:gd name="connsiteY20" fmla="*/ 1215342 h 3483980"/>
              <a:gd name="connsiteX21" fmla="*/ 347241 w 3113590"/>
              <a:gd name="connsiteY21" fmla="*/ 1319514 h 3483980"/>
              <a:gd name="connsiteX22" fmla="*/ 335666 w 3113590"/>
              <a:gd name="connsiteY22" fmla="*/ 1296364 h 3483980"/>
              <a:gd name="connsiteX23" fmla="*/ 162046 w 3113590"/>
              <a:gd name="connsiteY23" fmla="*/ 1423686 h 3483980"/>
              <a:gd name="connsiteX24" fmla="*/ 81023 w 3113590"/>
              <a:gd name="connsiteY24" fmla="*/ 1423686 h 3483980"/>
              <a:gd name="connsiteX25" fmla="*/ 69449 w 3113590"/>
              <a:gd name="connsiteY25" fmla="*/ 1469985 h 3483980"/>
              <a:gd name="connsiteX26" fmla="*/ 104173 w 3113590"/>
              <a:gd name="connsiteY26" fmla="*/ 1539433 h 3483980"/>
              <a:gd name="connsiteX27" fmla="*/ 57874 w 3113590"/>
              <a:gd name="connsiteY27" fmla="*/ 1597306 h 3483980"/>
              <a:gd name="connsiteX28" fmla="*/ 0 w 3113590"/>
              <a:gd name="connsiteY28" fmla="*/ 1678329 h 3483980"/>
              <a:gd name="connsiteX29" fmla="*/ 57874 w 3113590"/>
              <a:gd name="connsiteY29" fmla="*/ 1759352 h 3483980"/>
              <a:gd name="connsiteX30" fmla="*/ 57874 w 3113590"/>
              <a:gd name="connsiteY30" fmla="*/ 1759352 h 3483980"/>
              <a:gd name="connsiteX31" fmla="*/ 185195 w 3113590"/>
              <a:gd name="connsiteY31" fmla="*/ 1921397 h 3483980"/>
              <a:gd name="connsiteX32" fmla="*/ 497712 w 3113590"/>
              <a:gd name="connsiteY32" fmla="*/ 2257063 h 3483980"/>
              <a:gd name="connsiteX33" fmla="*/ 509287 w 3113590"/>
              <a:gd name="connsiteY33" fmla="*/ 2349661 h 3483980"/>
              <a:gd name="connsiteX34" fmla="*/ 567160 w 3113590"/>
              <a:gd name="connsiteY34" fmla="*/ 2349661 h 3483980"/>
              <a:gd name="connsiteX35" fmla="*/ 567160 w 3113590"/>
              <a:gd name="connsiteY35" fmla="*/ 2395959 h 3483980"/>
              <a:gd name="connsiteX36" fmla="*/ 567160 w 3113590"/>
              <a:gd name="connsiteY36" fmla="*/ 2465407 h 3483980"/>
              <a:gd name="connsiteX37" fmla="*/ 567160 w 3113590"/>
              <a:gd name="connsiteY37" fmla="*/ 2511706 h 3483980"/>
              <a:gd name="connsiteX38" fmla="*/ 544011 w 3113590"/>
              <a:gd name="connsiteY38" fmla="*/ 2511706 h 3483980"/>
              <a:gd name="connsiteX39" fmla="*/ 532436 w 3113590"/>
              <a:gd name="connsiteY39" fmla="*/ 2581154 h 3483980"/>
              <a:gd name="connsiteX40" fmla="*/ 578735 w 3113590"/>
              <a:gd name="connsiteY40" fmla="*/ 2592729 h 3483980"/>
              <a:gd name="connsiteX41" fmla="*/ 555585 w 3113590"/>
              <a:gd name="connsiteY41" fmla="*/ 2928395 h 3483980"/>
              <a:gd name="connsiteX42" fmla="*/ 532436 w 3113590"/>
              <a:gd name="connsiteY42" fmla="*/ 2939970 h 3483980"/>
              <a:gd name="connsiteX43" fmla="*/ 532436 w 3113590"/>
              <a:gd name="connsiteY43" fmla="*/ 2974694 h 3483980"/>
              <a:gd name="connsiteX44" fmla="*/ 555585 w 3113590"/>
              <a:gd name="connsiteY44" fmla="*/ 3009418 h 3483980"/>
              <a:gd name="connsiteX45" fmla="*/ 555585 w 3113590"/>
              <a:gd name="connsiteY45" fmla="*/ 3032567 h 3483980"/>
              <a:gd name="connsiteX46" fmla="*/ 555585 w 3113590"/>
              <a:gd name="connsiteY46" fmla="*/ 3044142 h 3483980"/>
              <a:gd name="connsiteX47" fmla="*/ 555585 w 3113590"/>
              <a:gd name="connsiteY47" fmla="*/ 3136739 h 3483980"/>
              <a:gd name="connsiteX48" fmla="*/ 567160 w 3113590"/>
              <a:gd name="connsiteY48" fmla="*/ 3171463 h 3483980"/>
              <a:gd name="connsiteX49" fmla="*/ 567160 w 3113590"/>
              <a:gd name="connsiteY49" fmla="*/ 3264061 h 3483980"/>
              <a:gd name="connsiteX50" fmla="*/ 555585 w 3113590"/>
              <a:gd name="connsiteY50" fmla="*/ 3264061 h 3483980"/>
              <a:gd name="connsiteX51" fmla="*/ 555585 w 3113590"/>
              <a:gd name="connsiteY51" fmla="*/ 3298785 h 3483980"/>
              <a:gd name="connsiteX52" fmla="*/ 567160 w 3113590"/>
              <a:gd name="connsiteY52" fmla="*/ 3310359 h 3483980"/>
              <a:gd name="connsiteX53" fmla="*/ 567160 w 3113590"/>
              <a:gd name="connsiteY53" fmla="*/ 3449256 h 3483980"/>
              <a:gd name="connsiteX54" fmla="*/ 729206 w 3113590"/>
              <a:gd name="connsiteY54" fmla="*/ 3449256 h 3483980"/>
              <a:gd name="connsiteX55" fmla="*/ 879676 w 3113590"/>
              <a:gd name="connsiteY55" fmla="*/ 3449256 h 3483980"/>
              <a:gd name="connsiteX56" fmla="*/ 1006998 w 3113590"/>
              <a:gd name="connsiteY56" fmla="*/ 3449256 h 3483980"/>
              <a:gd name="connsiteX57" fmla="*/ 1076446 w 3113590"/>
              <a:gd name="connsiteY57" fmla="*/ 3483980 h 3483980"/>
              <a:gd name="connsiteX58" fmla="*/ 1342664 w 3113590"/>
              <a:gd name="connsiteY58" fmla="*/ 3437681 h 3483980"/>
              <a:gd name="connsiteX59" fmla="*/ 1435261 w 3113590"/>
              <a:gd name="connsiteY59" fmla="*/ 3414532 h 3483980"/>
              <a:gd name="connsiteX60" fmla="*/ 1574157 w 3113590"/>
              <a:gd name="connsiteY60" fmla="*/ 3391382 h 3483980"/>
              <a:gd name="connsiteX61" fmla="*/ 1585732 w 3113590"/>
              <a:gd name="connsiteY61" fmla="*/ 3345083 h 3483980"/>
              <a:gd name="connsiteX62" fmla="*/ 1817226 w 3113590"/>
              <a:gd name="connsiteY62" fmla="*/ 3275635 h 3483980"/>
              <a:gd name="connsiteX63" fmla="*/ 1813074 w 3113590"/>
              <a:gd name="connsiteY63" fmla="*/ 3236465 h 3483980"/>
              <a:gd name="connsiteX64" fmla="*/ 1840375 w 3113590"/>
              <a:gd name="connsiteY64" fmla="*/ 3102015 h 3483980"/>
              <a:gd name="connsiteX65" fmla="*/ 2048719 w 3113590"/>
              <a:gd name="connsiteY65" fmla="*/ 3020992 h 3483980"/>
              <a:gd name="connsiteX66" fmla="*/ 2129742 w 3113590"/>
              <a:gd name="connsiteY66" fmla="*/ 2870521 h 3483980"/>
              <a:gd name="connsiteX67" fmla="*/ 2453833 w 3113590"/>
              <a:gd name="connsiteY67" fmla="*/ 2824223 h 3483980"/>
              <a:gd name="connsiteX68" fmla="*/ 2592730 w 3113590"/>
              <a:gd name="connsiteY68" fmla="*/ 2801073 h 3483980"/>
              <a:gd name="connsiteX69" fmla="*/ 2696902 w 3113590"/>
              <a:gd name="connsiteY69" fmla="*/ 2766349 h 3483980"/>
              <a:gd name="connsiteX70" fmla="*/ 2720051 w 3113590"/>
              <a:gd name="connsiteY70" fmla="*/ 2766349 h 3483980"/>
              <a:gd name="connsiteX71" fmla="*/ 2720051 w 3113590"/>
              <a:gd name="connsiteY71" fmla="*/ 2696901 h 3483980"/>
              <a:gd name="connsiteX72" fmla="*/ 2708476 w 3113590"/>
              <a:gd name="connsiteY72" fmla="*/ 2615878 h 3483980"/>
              <a:gd name="connsiteX73" fmla="*/ 2743200 w 3113590"/>
              <a:gd name="connsiteY73" fmla="*/ 2546430 h 3483980"/>
              <a:gd name="connsiteX74" fmla="*/ 2743200 w 3113590"/>
              <a:gd name="connsiteY74" fmla="*/ 2534856 h 3483980"/>
              <a:gd name="connsiteX75" fmla="*/ 2743200 w 3113590"/>
              <a:gd name="connsiteY75" fmla="*/ 2534856 h 3483980"/>
              <a:gd name="connsiteX0" fmla="*/ 3113590 w 3113590"/>
              <a:gd name="connsiteY0" fmla="*/ 1516283 h 3483980"/>
              <a:gd name="connsiteX1" fmla="*/ 3032568 w 3113590"/>
              <a:gd name="connsiteY1" fmla="*/ 277792 h 3483980"/>
              <a:gd name="connsiteX2" fmla="*/ 2974694 w 3113590"/>
              <a:gd name="connsiteY2" fmla="*/ 0 h 3483980"/>
              <a:gd name="connsiteX3" fmla="*/ 2476983 w 3113590"/>
              <a:gd name="connsiteY3" fmla="*/ 115747 h 3483980"/>
              <a:gd name="connsiteX4" fmla="*/ 2465408 w 3113590"/>
              <a:gd name="connsiteY4" fmla="*/ 173620 h 3483980"/>
              <a:gd name="connsiteX5" fmla="*/ 2349661 w 3113590"/>
              <a:gd name="connsiteY5" fmla="*/ 173620 h 3483980"/>
              <a:gd name="connsiteX6" fmla="*/ 2199190 w 3113590"/>
              <a:gd name="connsiteY6" fmla="*/ 254643 h 3483980"/>
              <a:gd name="connsiteX7" fmla="*/ 1828800 w 3113590"/>
              <a:gd name="connsiteY7" fmla="*/ 324091 h 3483980"/>
              <a:gd name="connsiteX8" fmla="*/ 1805651 w 3113590"/>
              <a:gd name="connsiteY8" fmla="*/ 381964 h 3483980"/>
              <a:gd name="connsiteX9" fmla="*/ 1527859 w 3113590"/>
              <a:gd name="connsiteY9" fmla="*/ 416689 h 3483980"/>
              <a:gd name="connsiteX10" fmla="*/ 1354238 w 3113590"/>
              <a:gd name="connsiteY10" fmla="*/ 567159 h 3483980"/>
              <a:gd name="connsiteX11" fmla="*/ 1307940 w 3113590"/>
              <a:gd name="connsiteY11" fmla="*/ 625033 h 3483980"/>
              <a:gd name="connsiteX12" fmla="*/ 1307940 w 3113590"/>
              <a:gd name="connsiteY12" fmla="*/ 625033 h 3483980"/>
              <a:gd name="connsiteX13" fmla="*/ 1250066 w 3113590"/>
              <a:gd name="connsiteY13" fmla="*/ 671332 h 3483980"/>
              <a:gd name="connsiteX14" fmla="*/ 1250066 w 3113590"/>
              <a:gd name="connsiteY14" fmla="*/ 671332 h 3483980"/>
              <a:gd name="connsiteX15" fmla="*/ 1157469 w 3113590"/>
              <a:gd name="connsiteY15" fmla="*/ 763929 h 3483980"/>
              <a:gd name="connsiteX16" fmla="*/ 1122745 w 3113590"/>
              <a:gd name="connsiteY16" fmla="*/ 775504 h 3483980"/>
              <a:gd name="connsiteX17" fmla="*/ 1064871 w 3113590"/>
              <a:gd name="connsiteY17" fmla="*/ 821802 h 3483980"/>
              <a:gd name="connsiteX18" fmla="*/ 1018573 w 3113590"/>
              <a:gd name="connsiteY18" fmla="*/ 902825 h 3483980"/>
              <a:gd name="connsiteX19" fmla="*/ 555585 w 3113590"/>
              <a:gd name="connsiteY19" fmla="*/ 1284790 h 3483980"/>
              <a:gd name="connsiteX20" fmla="*/ 474562 w 3113590"/>
              <a:gd name="connsiteY20" fmla="*/ 1215342 h 3483980"/>
              <a:gd name="connsiteX21" fmla="*/ 347241 w 3113590"/>
              <a:gd name="connsiteY21" fmla="*/ 1319514 h 3483980"/>
              <a:gd name="connsiteX22" fmla="*/ 335666 w 3113590"/>
              <a:gd name="connsiteY22" fmla="*/ 1296364 h 3483980"/>
              <a:gd name="connsiteX23" fmla="*/ 162046 w 3113590"/>
              <a:gd name="connsiteY23" fmla="*/ 1423686 h 3483980"/>
              <a:gd name="connsiteX24" fmla="*/ 81023 w 3113590"/>
              <a:gd name="connsiteY24" fmla="*/ 1423686 h 3483980"/>
              <a:gd name="connsiteX25" fmla="*/ 69449 w 3113590"/>
              <a:gd name="connsiteY25" fmla="*/ 1469985 h 3483980"/>
              <a:gd name="connsiteX26" fmla="*/ 104173 w 3113590"/>
              <a:gd name="connsiteY26" fmla="*/ 1539433 h 3483980"/>
              <a:gd name="connsiteX27" fmla="*/ 57874 w 3113590"/>
              <a:gd name="connsiteY27" fmla="*/ 1597306 h 3483980"/>
              <a:gd name="connsiteX28" fmla="*/ 0 w 3113590"/>
              <a:gd name="connsiteY28" fmla="*/ 1678329 h 3483980"/>
              <a:gd name="connsiteX29" fmla="*/ 57874 w 3113590"/>
              <a:gd name="connsiteY29" fmla="*/ 1759352 h 3483980"/>
              <a:gd name="connsiteX30" fmla="*/ 57874 w 3113590"/>
              <a:gd name="connsiteY30" fmla="*/ 1759352 h 3483980"/>
              <a:gd name="connsiteX31" fmla="*/ 185195 w 3113590"/>
              <a:gd name="connsiteY31" fmla="*/ 1921397 h 3483980"/>
              <a:gd name="connsiteX32" fmla="*/ 497712 w 3113590"/>
              <a:gd name="connsiteY32" fmla="*/ 2257063 h 3483980"/>
              <a:gd name="connsiteX33" fmla="*/ 509287 w 3113590"/>
              <a:gd name="connsiteY33" fmla="*/ 2349661 h 3483980"/>
              <a:gd name="connsiteX34" fmla="*/ 567160 w 3113590"/>
              <a:gd name="connsiteY34" fmla="*/ 2349661 h 3483980"/>
              <a:gd name="connsiteX35" fmla="*/ 567160 w 3113590"/>
              <a:gd name="connsiteY35" fmla="*/ 2395959 h 3483980"/>
              <a:gd name="connsiteX36" fmla="*/ 567160 w 3113590"/>
              <a:gd name="connsiteY36" fmla="*/ 2465407 h 3483980"/>
              <a:gd name="connsiteX37" fmla="*/ 567160 w 3113590"/>
              <a:gd name="connsiteY37" fmla="*/ 2511706 h 3483980"/>
              <a:gd name="connsiteX38" fmla="*/ 544011 w 3113590"/>
              <a:gd name="connsiteY38" fmla="*/ 2511706 h 3483980"/>
              <a:gd name="connsiteX39" fmla="*/ 532436 w 3113590"/>
              <a:gd name="connsiteY39" fmla="*/ 2581154 h 3483980"/>
              <a:gd name="connsiteX40" fmla="*/ 578735 w 3113590"/>
              <a:gd name="connsiteY40" fmla="*/ 2592729 h 3483980"/>
              <a:gd name="connsiteX41" fmla="*/ 555585 w 3113590"/>
              <a:gd name="connsiteY41" fmla="*/ 2928395 h 3483980"/>
              <a:gd name="connsiteX42" fmla="*/ 532436 w 3113590"/>
              <a:gd name="connsiteY42" fmla="*/ 2939970 h 3483980"/>
              <a:gd name="connsiteX43" fmla="*/ 532436 w 3113590"/>
              <a:gd name="connsiteY43" fmla="*/ 2974694 h 3483980"/>
              <a:gd name="connsiteX44" fmla="*/ 555585 w 3113590"/>
              <a:gd name="connsiteY44" fmla="*/ 3009418 h 3483980"/>
              <a:gd name="connsiteX45" fmla="*/ 555585 w 3113590"/>
              <a:gd name="connsiteY45" fmla="*/ 3032567 h 3483980"/>
              <a:gd name="connsiteX46" fmla="*/ 555585 w 3113590"/>
              <a:gd name="connsiteY46" fmla="*/ 3044142 h 3483980"/>
              <a:gd name="connsiteX47" fmla="*/ 555585 w 3113590"/>
              <a:gd name="connsiteY47" fmla="*/ 3136739 h 3483980"/>
              <a:gd name="connsiteX48" fmla="*/ 567160 w 3113590"/>
              <a:gd name="connsiteY48" fmla="*/ 3171463 h 3483980"/>
              <a:gd name="connsiteX49" fmla="*/ 567160 w 3113590"/>
              <a:gd name="connsiteY49" fmla="*/ 3264061 h 3483980"/>
              <a:gd name="connsiteX50" fmla="*/ 555585 w 3113590"/>
              <a:gd name="connsiteY50" fmla="*/ 3264061 h 3483980"/>
              <a:gd name="connsiteX51" fmla="*/ 555585 w 3113590"/>
              <a:gd name="connsiteY51" fmla="*/ 3298785 h 3483980"/>
              <a:gd name="connsiteX52" fmla="*/ 567160 w 3113590"/>
              <a:gd name="connsiteY52" fmla="*/ 3310359 h 3483980"/>
              <a:gd name="connsiteX53" fmla="*/ 567160 w 3113590"/>
              <a:gd name="connsiteY53" fmla="*/ 3449256 h 3483980"/>
              <a:gd name="connsiteX54" fmla="*/ 729206 w 3113590"/>
              <a:gd name="connsiteY54" fmla="*/ 3449256 h 3483980"/>
              <a:gd name="connsiteX55" fmla="*/ 879676 w 3113590"/>
              <a:gd name="connsiteY55" fmla="*/ 3449256 h 3483980"/>
              <a:gd name="connsiteX56" fmla="*/ 1006998 w 3113590"/>
              <a:gd name="connsiteY56" fmla="*/ 3449256 h 3483980"/>
              <a:gd name="connsiteX57" fmla="*/ 1076446 w 3113590"/>
              <a:gd name="connsiteY57" fmla="*/ 3483980 h 3483980"/>
              <a:gd name="connsiteX58" fmla="*/ 1342664 w 3113590"/>
              <a:gd name="connsiteY58" fmla="*/ 3437681 h 3483980"/>
              <a:gd name="connsiteX59" fmla="*/ 1435261 w 3113590"/>
              <a:gd name="connsiteY59" fmla="*/ 3414532 h 3483980"/>
              <a:gd name="connsiteX60" fmla="*/ 1574157 w 3113590"/>
              <a:gd name="connsiteY60" fmla="*/ 3391382 h 3483980"/>
              <a:gd name="connsiteX61" fmla="*/ 1585732 w 3113590"/>
              <a:gd name="connsiteY61" fmla="*/ 3345083 h 3483980"/>
              <a:gd name="connsiteX62" fmla="*/ 1817226 w 3113590"/>
              <a:gd name="connsiteY62" fmla="*/ 3275635 h 3483980"/>
              <a:gd name="connsiteX63" fmla="*/ 1813074 w 3113590"/>
              <a:gd name="connsiteY63" fmla="*/ 3236465 h 3483980"/>
              <a:gd name="connsiteX64" fmla="*/ 1840375 w 3113590"/>
              <a:gd name="connsiteY64" fmla="*/ 3102015 h 3483980"/>
              <a:gd name="connsiteX65" fmla="*/ 2048719 w 3113590"/>
              <a:gd name="connsiteY65" fmla="*/ 3020992 h 3483980"/>
              <a:gd name="connsiteX66" fmla="*/ 2129742 w 3113590"/>
              <a:gd name="connsiteY66" fmla="*/ 2870521 h 3483980"/>
              <a:gd name="connsiteX67" fmla="*/ 2453833 w 3113590"/>
              <a:gd name="connsiteY67" fmla="*/ 2824223 h 3483980"/>
              <a:gd name="connsiteX68" fmla="*/ 2592730 w 3113590"/>
              <a:gd name="connsiteY68" fmla="*/ 2801073 h 3483980"/>
              <a:gd name="connsiteX69" fmla="*/ 2696902 w 3113590"/>
              <a:gd name="connsiteY69" fmla="*/ 2766349 h 3483980"/>
              <a:gd name="connsiteX70" fmla="*/ 2720051 w 3113590"/>
              <a:gd name="connsiteY70" fmla="*/ 2766349 h 3483980"/>
              <a:gd name="connsiteX71" fmla="*/ 2720051 w 3113590"/>
              <a:gd name="connsiteY71" fmla="*/ 2696901 h 3483980"/>
              <a:gd name="connsiteX72" fmla="*/ 2708476 w 3113590"/>
              <a:gd name="connsiteY72" fmla="*/ 2615878 h 3483980"/>
              <a:gd name="connsiteX73" fmla="*/ 2743200 w 3113590"/>
              <a:gd name="connsiteY73" fmla="*/ 2546430 h 3483980"/>
              <a:gd name="connsiteX74" fmla="*/ 2743200 w 3113590"/>
              <a:gd name="connsiteY74" fmla="*/ 2534856 h 3483980"/>
              <a:gd name="connsiteX75" fmla="*/ 2743200 w 3113590"/>
              <a:gd name="connsiteY75" fmla="*/ 2534856 h 3483980"/>
              <a:gd name="connsiteX0" fmla="*/ 3113590 w 3113590"/>
              <a:gd name="connsiteY0" fmla="*/ 1516283 h 3483980"/>
              <a:gd name="connsiteX1" fmla="*/ 3032568 w 3113590"/>
              <a:gd name="connsiteY1" fmla="*/ 277792 h 3483980"/>
              <a:gd name="connsiteX2" fmla="*/ 2974694 w 3113590"/>
              <a:gd name="connsiteY2" fmla="*/ 0 h 3483980"/>
              <a:gd name="connsiteX3" fmla="*/ 2476983 w 3113590"/>
              <a:gd name="connsiteY3" fmla="*/ 115747 h 3483980"/>
              <a:gd name="connsiteX4" fmla="*/ 2465408 w 3113590"/>
              <a:gd name="connsiteY4" fmla="*/ 173620 h 3483980"/>
              <a:gd name="connsiteX5" fmla="*/ 2349661 w 3113590"/>
              <a:gd name="connsiteY5" fmla="*/ 173620 h 3483980"/>
              <a:gd name="connsiteX6" fmla="*/ 2199190 w 3113590"/>
              <a:gd name="connsiteY6" fmla="*/ 254643 h 3483980"/>
              <a:gd name="connsiteX7" fmla="*/ 1828800 w 3113590"/>
              <a:gd name="connsiteY7" fmla="*/ 324091 h 3483980"/>
              <a:gd name="connsiteX8" fmla="*/ 1805651 w 3113590"/>
              <a:gd name="connsiteY8" fmla="*/ 381964 h 3483980"/>
              <a:gd name="connsiteX9" fmla="*/ 1527859 w 3113590"/>
              <a:gd name="connsiteY9" fmla="*/ 416689 h 3483980"/>
              <a:gd name="connsiteX10" fmla="*/ 1354238 w 3113590"/>
              <a:gd name="connsiteY10" fmla="*/ 567159 h 3483980"/>
              <a:gd name="connsiteX11" fmla="*/ 1307940 w 3113590"/>
              <a:gd name="connsiteY11" fmla="*/ 625033 h 3483980"/>
              <a:gd name="connsiteX12" fmla="*/ 1307940 w 3113590"/>
              <a:gd name="connsiteY12" fmla="*/ 625033 h 3483980"/>
              <a:gd name="connsiteX13" fmla="*/ 1250066 w 3113590"/>
              <a:gd name="connsiteY13" fmla="*/ 671332 h 3483980"/>
              <a:gd name="connsiteX14" fmla="*/ 1250066 w 3113590"/>
              <a:gd name="connsiteY14" fmla="*/ 671332 h 3483980"/>
              <a:gd name="connsiteX15" fmla="*/ 1157469 w 3113590"/>
              <a:gd name="connsiteY15" fmla="*/ 763929 h 3483980"/>
              <a:gd name="connsiteX16" fmla="*/ 1122745 w 3113590"/>
              <a:gd name="connsiteY16" fmla="*/ 775504 h 3483980"/>
              <a:gd name="connsiteX17" fmla="*/ 1064871 w 3113590"/>
              <a:gd name="connsiteY17" fmla="*/ 821802 h 3483980"/>
              <a:gd name="connsiteX18" fmla="*/ 1018573 w 3113590"/>
              <a:gd name="connsiteY18" fmla="*/ 902825 h 3483980"/>
              <a:gd name="connsiteX19" fmla="*/ 555585 w 3113590"/>
              <a:gd name="connsiteY19" fmla="*/ 1284790 h 3483980"/>
              <a:gd name="connsiteX20" fmla="*/ 474562 w 3113590"/>
              <a:gd name="connsiteY20" fmla="*/ 1215342 h 3483980"/>
              <a:gd name="connsiteX21" fmla="*/ 347241 w 3113590"/>
              <a:gd name="connsiteY21" fmla="*/ 1319514 h 3483980"/>
              <a:gd name="connsiteX22" fmla="*/ 335666 w 3113590"/>
              <a:gd name="connsiteY22" fmla="*/ 1296364 h 3483980"/>
              <a:gd name="connsiteX23" fmla="*/ 162046 w 3113590"/>
              <a:gd name="connsiteY23" fmla="*/ 1423686 h 3483980"/>
              <a:gd name="connsiteX24" fmla="*/ 81023 w 3113590"/>
              <a:gd name="connsiteY24" fmla="*/ 1423686 h 3483980"/>
              <a:gd name="connsiteX25" fmla="*/ 69449 w 3113590"/>
              <a:gd name="connsiteY25" fmla="*/ 1469985 h 3483980"/>
              <a:gd name="connsiteX26" fmla="*/ 104173 w 3113590"/>
              <a:gd name="connsiteY26" fmla="*/ 1539433 h 3483980"/>
              <a:gd name="connsiteX27" fmla="*/ 57874 w 3113590"/>
              <a:gd name="connsiteY27" fmla="*/ 1597306 h 3483980"/>
              <a:gd name="connsiteX28" fmla="*/ 0 w 3113590"/>
              <a:gd name="connsiteY28" fmla="*/ 1678329 h 3483980"/>
              <a:gd name="connsiteX29" fmla="*/ 57874 w 3113590"/>
              <a:gd name="connsiteY29" fmla="*/ 1759352 h 3483980"/>
              <a:gd name="connsiteX30" fmla="*/ 57874 w 3113590"/>
              <a:gd name="connsiteY30" fmla="*/ 1759352 h 3483980"/>
              <a:gd name="connsiteX31" fmla="*/ 185195 w 3113590"/>
              <a:gd name="connsiteY31" fmla="*/ 1921397 h 3483980"/>
              <a:gd name="connsiteX32" fmla="*/ 497712 w 3113590"/>
              <a:gd name="connsiteY32" fmla="*/ 2257063 h 3483980"/>
              <a:gd name="connsiteX33" fmla="*/ 509287 w 3113590"/>
              <a:gd name="connsiteY33" fmla="*/ 2349661 h 3483980"/>
              <a:gd name="connsiteX34" fmla="*/ 567160 w 3113590"/>
              <a:gd name="connsiteY34" fmla="*/ 2349661 h 3483980"/>
              <a:gd name="connsiteX35" fmla="*/ 567160 w 3113590"/>
              <a:gd name="connsiteY35" fmla="*/ 2395959 h 3483980"/>
              <a:gd name="connsiteX36" fmla="*/ 567160 w 3113590"/>
              <a:gd name="connsiteY36" fmla="*/ 2465407 h 3483980"/>
              <a:gd name="connsiteX37" fmla="*/ 567160 w 3113590"/>
              <a:gd name="connsiteY37" fmla="*/ 2511706 h 3483980"/>
              <a:gd name="connsiteX38" fmla="*/ 544011 w 3113590"/>
              <a:gd name="connsiteY38" fmla="*/ 2511706 h 3483980"/>
              <a:gd name="connsiteX39" fmla="*/ 532436 w 3113590"/>
              <a:gd name="connsiteY39" fmla="*/ 2581154 h 3483980"/>
              <a:gd name="connsiteX40" fmla="*/ 578735 w 3113590"/>
              <a:gd name="connsiteY40" fmla="*/ 2592729 h 3483980"/>
              <a:gd name="connsiteX41" fmla="*/ 555585 w 3113590"/>
              <a:gd name="connsiteY41" fmla="*/ 2928395 h 3483980"/>
              <a:gd name="connsiteX42" fmla="*/ 532436 w 3113590"/>
              <a:gd name="connsiteY42" fmla="*/ 2939970 h 3483980"/>
              <a:gd name="connsiteX43" fmla="*/ 532436 w 3113590"/>
              <a:gd name="connsiteY43" fmla="*/ 2974694 h 3483980"/>
              <a:gd name="connsiteX44" fmla="*/ 555585 w 3113590"/>
              <a:gd name="connsiteY44" fmla="*/ 3009418 h 3483980"/>
              <a:gd name="connsiteX45" fmla="*/ 555585 w 3113590"/>
              <a:gd name="connsiteY45" fmla="*/ 3032567 h 3483980"/>
              <a:gd name="connsiteX46" fmla="*/ 555585 w 3113590"/>
              <a:gd name="connsiteY46" fmla="*/ 3044142 h 3483980"/>
              <a:gd name="connsiteX47" fmla="*/ 555585 w 3113590"/>
              <a:gd name="connsiteY47" fmla="*/ 3136739 h 3483980"/>
              <a:gd name="connsiteX48" fmla="*/ 567160 w 3113590"/>
              <a:gd name="connsiteY48" fmla="*/ 3171463 h 3483980"/>
              <a:gd name="connsiteX49" fmla="*/ 567160 w 3113590"/>
              <a:gd name="connsiteY49" fmla="*/ 3264061 h 3483980"/>
              <a:gd name="connsiteX50" fmla="*/ 555585 w 3113590"/>
              <a:gd name="connsiteY50" fmla="*/ 3264061 h 3483980"/>
              <a:gd name="connsiteX51" fmla="*/ 555585 w 3113590"/>
              <a:gd name="connsiteY51" fmla="*/ 3298785 h 3483980"/>
              <a:gd name="connsiteX52" fmla="*/ 567160 w 3113590"/>
              <a:gd name="connsiteY52" fmla="*/ 3310359 h 3483980"/>
              <a:gd name="connsiteX53" fmla="*/ 567160 w 3113590"/>
              <a:gd name="connsiteY53" fmla="*/ 3449256 h 3483980"/>
              <a:gd name="connsiteX54" fmla="*/ 729206 w 3113590"/>
              <a:gd name="connsiteY54" fmla="*/ 3449256 h 3483980"/>
              <a:gd name="connsiteX55" fmla="*/ 879676 w 3113590"/>
              <a:gd name="connsiteY55" fmla="*/ 3449256 h 3483980"/>
              <a:gd name="connsiteX56" fmla="*/ 1006998 w 3113590"/>
              <a:gd name="connsiteY56" fmla="*/ 3449256 h 3483980"/>
              <a:gd name="connsiteX57" fmla="*/ 1076446 w 3113590"/>
              <a:gd name="connsiteY57" fmla="*/ 3483980 h 3483980"/>
              <a:gd name="connsiteX58" fmla="*/ 1342664 w 3113590"/>
              <a:gd name="connsiteY58" fmla="*/ 3437681 h 3483980"/>
              <a:gd name="connsiteX59" fmla="*/ 1435261 w 3113590"/>
              <a:gd name="connsiteY59" fmla="*/ 3414532 h 3483980"/>
              <a:gd name="connsiteX60" fmla="*/ 1574157 w 3113590"/>
              <a:gd name="connsiteY60" fmla="*/ 3391382 h 3483980"/>
              <a:gd name="connsiteX61" fmla="*/ 1585732 w 3113590"/>
              <a:gd name="connsiteY61" fmla="*/ 3345083 h 3483980"/>
              <a:gd name="connsiteX62" fmla="*/ 1817226 w 3113590"/>
              <a:gd name="connsiteY62" fmla="*/ 3275635 h 3483980"/>
              <a:gd name="connsiteX63" fmla="*/ 1813074 w 3113590"/>
              <a:gd name="connsiteY63" fmla="*/ 3236465 h 3483980"/>
              <a:gd name="connsiteX64" fmla="*/ 1840375 w 3113590"/>
              <a:gd name="connsiteY64" fmla="*/ 3102015 h 3483980"/>
              <a:gd name="connsiteX65" fmla="*/ 2048719 w 3113590"/>
              <a:gd name="connsiteY65" fmla="*/ 3020992 h 3483980"/>
              <a:gd name="connsiteX66" fmla="*/ 2129742 w 3113590"/>
              <a:gd name="connsiteY66" fmla="*/ 2870521 h 3483980"/>
              <a:gd name="connsiteX67" fmla="*/ 2453833 w 3113590"/>
              <a:gd name="connsiteY67" fmla="*/ 2824223 h 3483980"/>
              <a:gd name="connsiteX68" fmla="*/ 2592730 w 3113590"/>
              <a:gd name="connsiteY68" fmla="*/ 2801073 h 3483980"/>
              <a:gd name="connsiteX69" fmla="*/ 2696902 w 3113590"/>
              <a:gd name="connsiteY69" fmla="*/ 2766349 h 3483980"/>
              <a:gd name="connsiteX70" fmla="*/ 2720051 w 3113590"/>
              <a:gd name="connsiteY70" fmla="*/ 2766349 h 3483980"/>
              <a:gd name="connsiteX71" fmla="*/ 2720051 w 3113590"/>
              <a:gd name="connsiteY71" fmla="*/ 2696901 h 3483980"/>
              <a:gd name="connsiteX72" fmla="*/ 2708476 w 3113590"/>
              <a:gd name="connsiteY72" fmla="*/ 2615878 h 3483980"/>
              <a:gd name="connsiteX73" fmla="*/ 2743200 w 3113590"/>
              <a:gd name="connsiteY73" fmla="*/ 2546430 h 3483980"/>
              <a:gd name="connsiteX74" fmla="*/ 2743200 w 3113590"/>
              <a:gd name="connsiteY74" fmla="*/ 2534856 h 3483980"/>
              <a:gd name="connsiteX75" fmla="*/ 2743200 w 3113590"/>
              <a:gd name="connsiteY75" fmla="*/ 2534856 h 3483980"/>
              <a:gd name="connsiteX0" fmla="*/ 3113590 w 3113590"/>
              <a:gd name="connsiteY0" fmla="*/ 1516283 h 3483980"/>
              <a:gd name="connsiteX1" fmla="*/ 3032568 w 3113590"/>
              <a:gd name="connsiteY1" fmla="*/ 277792 h 3483980"/>
              <a:gd name="connsiteX2" fmla="*/ 2974694 w 3113590"/>
              <a:gd name="connsiteY2" fmla="*/ 0 h 3483980"/>
              <a:gd name="connsiteX3" fmla="*/ 2476983 w 3113590"/>
              <a:gd name="connsiteY3" fmla="*/ 115747 h 3483980"/>
              <a:gd name="connsiteX4" fmla="*/ 2465408 w 3113590"/>
              <a:gd name="connsiteY4" fmla="*/ 173620 h 3483980"/>
              <a:gd name="connsiteX5" fmla="*/ 2349661 w 3113590"/>
              <a:gd name="connsiteY5" fmla="*/ 173620 h 3483980"/>
              <a:gd name="connsiteX6" fmla="*/ 2199190 w 3113590"/>
              <a:gd name="connsiteY6" fmla="*/ 254643 h 3483980"/>
              <a:gd name="connsiteX7" fmla="*/ 1828800 w 3113590"/>
              <a:gd name="connsiteY7" fmla="*/ 324091 h 3483980"/>
              <a:gd name="connsiteX8" fmla="*/ 1805651 w 3113590"/>
              <a:gd name="connsiteY8" fmla="*/ 381964 h 3483980"/>
              <a:gd name="connsiteX9" fmla="*/ 1527859 w 3113590"/>
              <a:gd name="connsiteY9" fmla="*/ 416689 h 3483980"/>
              <a:gd name="connsiteX10" fmla="*/ 1354238 w 3113590"/>
              <a:gd name="connsiteY10" fmla="*/ 567159 h 3483980"/>
              <a:gd name="connsiteX11" fmla="*/ 1307940 w 3113590"/>
              <a:gd name="connsiteY11" fmla="*/ 625033 h 3483980"/>
              <a:gd name="connsiteX12" fmla="*/ 1307940 w 3113590"/>
              <a:gd name="connsiteY12" fmla="*/ 625033 h 3483980"/>
              <a:gd name="connsiteX13" fmla="*/ 1250066 w 3113590"/>
              <a:gd name="connsiteY13" fmla="*/ 671332 h 3483980"/>
              <a:gd name="connsiteX14" fmla="*/ 1250066 w 3113590"/>
              <a:gd name="connsiteY14" fmla="*/ 671332 h 3483980"/>
              <a:gd name="connsiteX15" fmla="*/ 1157469 w 3113590"/>
              <a:gd name="connsiteY15" fmla="*/ 763929 h 3483980"/>
              <a:gd name="connsiteX16" fmla="*/ 1122745 w 3113590"/>
              <a:gd name="connsiteY16" fmla="*/ 775504 h 3483980"/>
              <a:gd name="connsiteX17" fmla="*/ 1064871 w 3113590"/>
              <a:gd name="connsiteY17" fmla="*/ 821802 h 3483980"/>
              <a:gd name="connsiteX18" fmla="*/ 1018573 w 3113590"/>
              <a:gd name="connsiteY18" fmla="*/ 902825 h 3483980"/>
              <a:gd name="connsiteX19" fmla="*/ 555585 w 3113590"/>
              <a:gd name="connsiteY19" fmla="*/ 1284790 h 3483980"/>
              <a:gd name="connsiteX20" fmla="*/ 474562 w 3113590"/>
              <a:gd name="connsiteY20" fmla="*/ 1215342 h 3483980"/>
              <a:gd name="connsiteX21" fmla="*/ 347241 w 3113590"/>
              <a:gd name="connsiteY21" fmla="*/ 1319514 h 3483980"/>
              <a:gd name="connsiteX22" fmla="*/ 335666 w 3113590"/>
              <a:gd name="connsiteY22" fmla="*/ 1296364 h 3483980"/>
              <a:gd name="connsiteX23" fmla="*/ 162046 w 3113590"/>
              <a:gd name="connsiteY23" fmla="*/ 1423686 h 3483980"/>
              <a:gd name="connsiteX24" fmla="*/ 81023 w 3113590"/>
              <a:gd name="connsiteY24" fmla="*/ 1423686 h 3483980"/>
              <a:gd name="connsiteX25" fmla="*/ 69449 w 3113590"/>
              <a:gd name="connsiteY25" fmla="*/ 1469985 h 3483980"/>
              <a:gd name="connsiteX26" fmla="*/ 104173 w 3113590"/>
              <a:gd name="connsiteY26" fmla="*/ 1539433 h 3483980"/>
              <a:gd name="connsiteX27" fmla="*/ 57874 w 3113590"/>
              <a:gd name="connsiteY27" fmla="*/ 1597306 h 3483980"/>
              <a:gd name="connsiteX28" fmla="*/ 0 w 3113590"/>
              <a:gd name="connsiteY28" fmla="*/ 1678329 h 3483980"/>
              <a:gd name="connsiteX29" fmla="*/ 57874 w 3113590"/>
              <a:gd name="connsiteY29" fmla="*/ 1759352 h 3483980"/>
              <a:gd name="connsiteX30" fmla="*/ 57874 w 3113590"/>
              <a:gd name="connsiteY30" fmla="*/ 1759352 h 3483980"/>
              <a:gd name="connsiteX31" fmla="*/ 185195 w 3113590"/>
              <a:gd name="connsiteY31" fmla="*/ 1921397 h 3483980"/>
              <a:gd name="connsiteX32" fmla="*/ 497712 w 3113590"/>
              <a:gd name="connsiteY32" fmla="*/ 2257063 h 3483980"/>
              <a:gd name="connsiteX33" fmla="*/ 509287 w 3113590"/>
              <a:gd name="connsiteY33" fmla="*/ 2349661 h 3483980"/>
              <a:gd name="connsiteX34" fmla="*/ 567160 w 3113590"/>
              <a:gd name="connsiteY34" fmla="*/ 2349661 h 3483980"/>
              <a:gd name="connsiteX35" fmla="*/ 567160 w 3113590"/>
              <a:gd name="connsiteY35" fmla="*/ 2395959 h 3483980"/>
              <a:gd name="connsiteX36" fmla="*/ 567160 w 3113590"/>
              <a:gd name="connsiteY36" fmla="*/ 2465407 h 3483980"/>
              <a:gd name="connsiteX37" fmla="*/ 567160 w 3113590"/>
              <a:gd name="connsiteY37" fmla="*/ 2511706 h 3483980"/>
              <a:gd name="connsiteX38" fmla="*/ 544011 w 3113590"/>
              <a:gd name="connsiteY38" fmla="*/ 2511706 h 3483980"/>
              <a:gd name="connsiteX39" fmla="*/ 532436 w 3113590"/>
              <a:gd name="connsiteY39" fmla="*/ 2581154 h 3483980"/>
              <a:gd name="connsiteX40" fmla="*/ 578735 w 3113590"/>
              <a:gd name="connsiteY40" fmla="*/ 2592729 h 3483980"/>
              <a:gd name="connsiteX41" fmla="*/ 555585 w 3113590"/>
              <a:gd name="connsiteY41" fmla="*/ 2928395 h 3483980"/>
              <a:gd name="connsiteX42" fmla="*/ 532436 w 3113590"/>
              <a:gd name="connsiteY42" fmla="*/ 2939970 h 3483980"/>
              <a:gd name="connsiteX43" fmla="*/ 532436 w 3113590"/>
              <a:gd name="connsiteY43" fmla="*/ 2974694 h 3483980"/>
              <a:gd name="connsiteX44" fmla="*/ 555585 w 3113590"/>
              <a:gd name="connsiteY44" fmla="*/ 3009418 h 3483980"/>
              <a:gd name="connsiteX45" fmla="*/ 555585 w 3113590"/>
              <a:gd name="connsiteY45" fmla="*/ 3032567 h 3483980"/>
              <a:gd name="connsiteX46" fmla="*/ 555585 w 3113590"/>
              <a:gd name="connsiteY46" fmla="*/ 3044142 h 3483980"/>
              <a:gd name="connsiteX47" fmla="*/ 555585 w 3113590"/>
              <a:gd name="connsiteY47" fmla="*/ 3136739 h 3483980"/>
              <a:gd name="connsiteX48" fmla="*/ 567160 w 3113590"/>
              <a:gd name="connsiteY48" fmla="*/ 3171463 h 3483980"/>
              <a:gd name="connsiteX49" fmla="*/ 567160 w 3113590"/>
              <a:gd name="connsiteY49" fmla="*/ 3264061 h 3483980"/>
              <a:gd name="connsiteX50" fmla="*/ 555585 w 3113590"/>
              <a:gd name="connsiteY50" fmla="*/ 3264061 h 3483980"/>
              <a:gd name="connsiteX51" fmla="*/ 555585 w 3113590"/>
              <a:gd name="connsiteY51" fmla="*/ 3298785 h 3483980"/>
              <a:gd name="connsiteX52" fmla="*/ 567160 w 3113590"/>
              <a:gd name="connsiteY52" fmla="*/ 3310359 h 3483980"/>
              <a:gd name="connsiteX53" fmla="*/ 567160 w 3113590"/>
              <a:gd name="connsiteY53" fmla="*/ 3449256 h 3483980"/>
              <a:gd name="connsiteX54" fmla="*/ 729206 w 3113590"/>
              <a:gd name="connsiteY54" fmla="*/ 3449256 h 3483980"/>
              <a:gd name="connsiteX55" fmla="*/ 879676 w 3113590"/>
              <a:gd name="connsiteY55" fmla="*/ 3449256 h 3483980"/>
              <a:gd name="connsiteX56" fmla="*/ 1006998 w 3113590"/>
              <a:gd name="connsiteY56" fmla="*/ 3449256 h 3483980"/>
              <a:gd name="connsiteX57" fmla="*/ 1076446 w 3113590"/>
              <a:gd name="connsiteY57" fmla="*/ 3483980 h 3483980"/>
              <a:gd name="connsiteX58" fmla="*/ 1342664 w 3113590"/>
              <a:gd name="connsiteY58" fmla="*/ 3437681 h 3483980"/>
              <a:gd name="connsiteX59" fmla="*/ 1435261 w 3113590"/>
              <a:gd name="connsiteY59" fmla="*/ 3414532 h 3483980"/>
              <a:gd name="connsiteX60" fmla="*/ 1574157 w 3113590"/>
              <a:gd name="connsiteY60" fmla="*/ 3391382 h 3483980"/>
              <a:gd name="connsiteX61" fmla="*/ 1585732 w 3113590"/>
              <a:gd name="connsiteY61" fmla="*/ 3345083 h 3483980"/>
              <a:gd name="connsiteX62" fmla="*/ 1817226 w 3113590"/>
              <a:gd name="connsiteY62" fmla="*/ 3275635 h 3483980"/>
              <a:gd name="connsiteX63" fmla="*/ 1813074 w 3113590"/>
              <a:gd name="connsiteY63" fmla="*/ 3236465 h 3483980"/>
              <a:gd name="connsiteX64" fmla="*/ 1840375 w 3113590"/>
              <a:gd name="connsiteY64" fmla="*/ 3102015 h 3483980"/>
              <a:gd name="connsiteX65" fmla="*/ 2048719 w 3113590"/>
              <a:gd name="connsiteY65" fmla="*/ 3020992 h 3483980"/>
              <a:gd name="connsiteX66" fmla="*/ 2129742 w 3113590"/>
              <a:gd name="connsiteY66" fmla="*/ 2870521 h 3483980"/>
              <a:gd name="connsiteX67" fmla="*/ 2453833 w 3113590"/>
              <a:gd name="connsiteY67" fmla="*/ 2824223 h 3483980"/>
              <a:gd name="connsiteX68" fmla="*/ 2592730 w 3113590"/>
              <a:gd name="connsiteY68" fmla="*/ 2801073 h 3483980"/>
              <a:gd name="connsiteX69" fmla="*/ 2696902 w 3113590"/>
              <a:gd name="connsiteY69" fmla="*/ 2766349 h 3483980"/>
              <a:gd name="connsiteX70" fmla="*/ 2720051 w 3113590"/>
              <a:gd name="connsiteY70" fmla="*/ 2766349 h 3483980"/>
              <a:gd name="connsiteX71" fmla="*/ 2720051 w 3113590"/>
              <a:gd name="connsiteY71" fmla="*/ 2696901 h 3483980"/>
              <a:gd name="connsiteX72" fmla="*/ 2708476 w 3113590"/>
              <a:gd name="connsiteY72" fmla="*/ 2615878 h 3483980"/>
              <a:gd name="connsiteX73" fmla="*/ 2743200 w 3113590"/>
              <a:gd name="connsiteY73" fmla="*/ 2546430 h 3483980"/>
              <a:gd name="connsiteX74" fmla="*/ 2743200 w 3113590"/>
              <a:gd name="connsiteY74" fmla="*/ 2534856 h 3483980"/>
              <a:gd name="connsiteX75" fmla="*/ 2743200 w 3113590"/>
              <a:gd name="connsiteY75" fmla="*/ 2534856 h 3483980"/>
              <a:gd name="connsiteX76" fmla="*/ 3113590 w 3113590"/>
              <a:gd name="connsiteY76" fmla="*/ 1516283 h 3483980"/>
              <a:gd name="connsiteX0" fmla="*/ 3113590 w 3113590"/>
              <a:gd name="connsiteY0" fmla="*/ 1516283 h 3483980"/>
              <a:gd name="connsiteX1" fmla="*/ 3032568 w 3113590"/>
              <a:gd name="connsiteY1" fmla="*/ 277792 h 3483980"/>
              <a:gd name="connsiteX2" fmla="*/ 2974694 w 3113590"/>
              <a:gd name="connsiteY2" fmla="*/ 0 h 3483980"/>
              <a:gd name="connsiteX3" fmla="*/ 2476983 w 3113590"/>
              <a:gd name="connsiteY3" fmla="*/ 115747 h 3483980"/>
              <a:gd name="connsiteX4" fmla="*/ 2465408 w 3113590"/>
              <a:gd name="connsiteY4" fmla="*/ 173620 h 3483980"/>
              <a:gd name="connsiteX5" fmla="*/ 2349661 w 3113590"/>
              <a:gd name="connsiteY5" fmla="*/ 173620 h 3483980"/>
              <a:gd name="connsiteX6" fmla="*/ 2199190 w 3113590"/>
              <a:gd name="connsiteY6" fmla="*/ 254643 h 3483980"/>
              <a:gd name="connsiteX7" fmla="*/ 1828800 w 3113590"/>
              <a:gd name="connsiteY7" fmla="*/ 324091 h 3483980"/>
              <a:gd name="connsiteX8" fmla="*/ 1805651 w 3113590"/>
              <a:gd name="connsiteY8" fmla="*/ 381964 h 3483980"/>
              <a:gd name="connsiteX9" fmla="*/ 1527859 w 3113590"/>
              <a:gd name="connsiteY9" fmla="*/ 416689 h 3483980"/>
              <a:gd name="connsiteX10" fmla="*/ 1354238 w 3113590"/>
              <a:gd name="connsiteY10" fmla="*/ 567159 h 3483980"/>
              <a:gd name="connsiteX11" fmla="*/ 1307940 w 3113590"/>
              <a:gd name="connsiteY11" fmla="*/ 625033 h 3483980"/>
              <a:gd name="connsiteX12" fmla="*/ 1307940 w 3113590"/>
              <a:gd name="connsiteY12" fmla="*/ 625033 h 3483980"/>
              <a:gd name="connsiteX13" fmla="*/ 1250066 w 3113590"/>
              <a:gd name="connsiteY13" fmla="*/ 671332 h 3483980"/>
              <a:gd name="connsiteX14" fmla="*/ 1250066 w 3113590"/>
              <a:gd name="connsiteY14" fmla="*/ 671332 h 3483980"/>
              <a:gd name="connsiteX15" fmla="*/ 1157469 w 3113590"/>
              <a:gd name="connsiteY15" fmla="*/ 763929 h 3483980"/>
              <a:gd name="connsiteX16" fmla="*/ 1122745 w 3113590"/>
              <a:gd name="connsiteY16" fmla="*/ 775504 h 3483980"/>
              <a:gd name="connsiteX17" fmla="*/ 1064871 w 3113590"/>
              <a:gd name="connsiteY17" fmla="*/ 821802 h 3483980"/>
              <a:gd name="connsiteX18" fmla="*/ 1018573 w 3113590"/>
              <a:gd name="connsiteY18" fmla="*/ 902825 h 3483980"/>
              <a:gd name="connsiteX19" fmla="*/ 555585 w 3113590"/>
              <a:gd name="connsiteY19" fmla="*/ 1284790 h 3483980"/>
              <a:gd name="connsiteX20" fmla="*/ 474562 w 3113590"/>
              <a:gd name="connsiteY20" fmla="*/ 1215342 h 3483980"/>
              <a:gd name="connsiteX21" fmla="*/ 347241 w 3113590"/>
              <a:gd name="connsiteY21" fmla="*/ 1319514 h 3483980"/>
              <a:gd name="connsiteX22" fmla="*/ 335666 w 3113590"/>
              <a:gd name="connsiteY22" fmla="*/ 1296364 h 3483980"/>
              <a:gd name="connsiteX23" fmla="*/ 162046 w 3113590"/>
              <a:gd name="connsiteY23" fmla="*/ 1423686 h 3483980"/>
              <a:gd name="connsiteX24" fmla="*/ 81023 w 3113590"/>
              <a:gd name="connsiteY24" fmla="*/ 1423686 h 3483980"/>
              <a:gd name="connsiteX25" fmla="*/ 69449 w 3113590"/>
              <a:gd name="connsiteY25" fmla="*/ 1469985 h 3483980"/>
              <a:gd name="connsiteX26" fmla="*/ 104173 w 3113590"/>
              <a:gd name="connsiteY26" fmla="*/ 1539433 h 3483980"/>
              <a:gd name="connsiteX27" fmla="*/ 57874 w 3113590"/>
              <a:gd name="connsiteY27" fmla="*/ 1597306 h 3483980"/>
              <a:gd name="connsiteX28" fmla="*/ 0 w 3113590"/>
              <a:gd name="connsiteY28" fmla="*/ 1678329 h 3483980"/>
              <a:gd name="connsiteX29" fmla="*/ 57874 w 3113590"/>
              <a:gd name="connsiteY29" fmla="*/ 1759352 h 3483980"/>
              <a:gd name="connsiteX30" fmla="*/ 57874 w 3113590"/>
              <a:gd name="connsiteY30" fmla="*/ 1759352 h 3483980"/>
              <a:gd name="connsiteX31" fmla="*/ 185195 w 3113590"/>
              <a:gd name="connsiteY31" fmla="*/ 1921397 h 3483980"/>
              <a:gd name="connsiteX32" fmla="*/ 497712 w 3113590"/>
              <a:gd name="connsiteY32" fmla="*/ 2257063 h 3483980"/>
              <a:gd name="connsiteX33" fmla="*/ 509287 w 3113590"/>
              <a:gd name="connsiteY33" fmla="*/ 2349661 h 3483980"/>
              <a:gd name="connsiteX34" fmla="*/ 567160 w 3113590"/>
              <a:gd name="connsiteY34" fmla="*/ 2349661 h 3483980"/>
              <a:gd name="connsiteX35" fmla="*/ 567160 w 3113590"/>
              <a:gd name="connsiteY35" fmla="*/ 2395959 h 3483980"/>
              <a:gd name="connsiteX36" fmla="*/ 567160 w 3113590"/>
              <a:gd name="connsiteY36" fmla="*/ 2465407 h 3483980"/>
              <a:gd name="connsiteX37" fmla="*/ 567160 w 3113590"/>
              <a:gd name="connsiteY37" fmla="*/ 2511706 h 3483980"/>
              <a:gd name="connsiteX38" fmla="*/ 544011 w 3113590"/>
              <a:gd name="connsiteY38" fmla="*/ 2511706 h 3483980"/>
              <a:gd name="connsiteX39" fmla="*/ 532436 w 3113590"/>
              <a:gd name="connsiteY39" fmla="*/ 2581154 h 3483980"/>
              <a:gd name="connsiteX40" fmla="*/ 578735 w 3113590"/>
              <a:gd name="connsiteY40" fmla="*/ 2592729 h 3483980"/>
              <a:gd name="connsiteX41" fmla="*/ 555585 w 3113590"/>
              <a:gd name="connsiteY41" fmla="*/ 2928395 h 3483980"/>
              <a:gd name="connsiteX42" fmla="*/ 532436 w 3113590"/>
              <a:gd name="connsiteY42" fmla="*/ 2939970 h 3483980"/>
              <a:gd name="connsiteX43" fmla="*/ 532436 w 3113590"/>
              <a:gd name="connsiteY43" fmla="*/ 2974694 h 3483980"/>
              <a:gd name="connsiteX44" fmla="*/ 555585 w 3113590"/>
              <a:gd name="connsiteY44" fmla="*/ 3009418 h 3483980"/>
              <a:gd name="connsiteX45" fmla="*/ 555585 w 3113590"/>
              <a:gd name="connsiteY45" fmla="*/ 3032567 h 3483980"/>
              <a:gd name="connsiteX46" fmla="*/ 555585 w 3113590"/>
              <a:gd name="connsiteY46" fmla="*/ 3044142 h 3483980"/>
              <a:gd name="connsiteX47" fmla="*/ 555585 w 3113590"/>
              <a:gd name="connsiteY47" fmla="*/ 3136739 h 3483980"/>
              <a:gd name="connsiteX48" fmla="*/ 567160 w 3113590"/>
              <a:gd name="connsiteY48" fmla="*/ 3171463 h 3483980"/>
              <a:gd name="connsiteX49" fmla="*/ 567160 w 3113590"/>
              <a:gd name="connsiteY49" fmla="*/ 3264061 h 3483980"/>
              <a:gd name="connsiteX50" fmla="*/ 555585 w 3113590"/>
              <a:gd name="connsiteY50" fmla="*/ 3264061 h 3483980"/>
              <a:gd name="connsiteX51" fmla="*/ 555585 w 3113590"/>
              <a:gd name="connsiteY51" fmla="*/ 3298785 h 3483980"/>
              <a:gd name="connsiteX52" fmla="*/ 567160 w 3113590"/>
              <a:gd name="connsiteY52" fmla="*/ 3310359 h 3483980"/>
              <a:gd name="connsiteX53" fmla="*/ 567160 w 3113590"/>
              <a:gd name="connsiteY53" fmla="*/ 3449256 h 3483980"/>
              <a:gd name="connsiteX54" fmla="*/ 729206 w 3113590"/>
              <a:gd name="connsiteY54" fmla="*/ 3449256 h 3483980"/>
              <a:gd name="connsiteX55" fmla="*/ 879676 w 3113590"/>
              <a:gd name="connsiteY55" fmla="*/ 3449256 h 3483980"/>
              <a:gd name="connsiteX56" fmla="*/ 1006998 w 3113590"/>
              <a:gd name="connsiteY56" fmla="*/ 3449256 h 3483980"/>
              <a:gd name="connsiteX57" fmla="*/ 1076446 w 3113590"/>
              <a:gd name="connsiteY57" fmla="*/ 3483980 h 3483980"/>
              <a:gd name="connsiteX58" fmla="*/ 1342664 w 3113590"/>
              <a:gd name="connsiteY58" fmla="*/ 3437681 h 3483980"/>
              <a:gd name="connsiteX59" fmla="*/ 1435261 w 3113590"/>
              <a:gd name="connsiteY59" fmla="*/ 3414532 h 3483980"/>
              <a:gd name="connsiteX60" fmla="*/ 1574157 w 3113590"/>
              <a:gd name="connsiteY60" fmla="*/ 3391382 h 3483980"/>
              <a:gd name="connsiteX61" fmla="*/ 1585732 w 3113590"/>
              <a:gd name="connsiteY61" fmla="*/ 3345083 h 3483980"/>
              <a:gd name="connsiteX62" fmla="*/ 1813074 w 3113590"/>
              <a:gd name="connsiteY62" fmla="*/ 3236465 h 3483980"/>
              <a:gd name="connsiteX63" fmla="*/ 1840375 w 3113590"/>
              <a:gd name="connsiteY63" fmla="*/ 3102015 h 3483980"/>
              <a:gd name="connsiteX64" fmla="*/ 2048719 w 3113590"/>
              <a:gd name="connsiteY64" fmla="*/ 3020992 h 3483980"/>
              <a:gd name="connsiteX65" fmla="*/ 2129742 w 3113590"/>
              <a:gd name="connsiteY65" fmla="*/ 2870521 h 3483980"/>
              <a:gd name="connsiteX66" fmla="*/ 2453833 w 3113590"/>
              <a:gd name="connsiteY66" fmla="*/ 2824223 h 3483980"/>
              <a:gd name="connsiteX67" fmla="*/ 2592730 w 3113590"/>
              <a:gd name="connsiteY67" fmla="*/ 2801073 h 3483980"/>
              <a:gd name="connsiteX68" fmla="*/ 2696902 w 3113590"/>
              <a:gd name="connsiteY68" fmla="*/ 2766349 h 3483980"/>
              <a:gd name="connsiteX69" fmla="*/ 2720051 w 3113590"/>
              <a:gd name="connsiteY69" fmla="*/ 2766349 h 3483980"/>
              <a:gd name="connsiteX70" fmla="*/ 2720051 w 3113590"/>
              <a:gd name="connsiteY70" fmla="*/ 2696901 h 3483980"/>
              <a:gd name="connsiteX71" fmla="*/ 2708476 w 3113590"/>
              <a:gd name="connsiteY71" fmla="*/ 2615878 h 3483980"/>
              <a:gd name="connsiteX72" fmla="*/ 2743200 w 3113590"/>
              <a:gd name="connsiteY72" fmla="*/ 2546430 h 3483980"/>
              <a:gd name="connsiteX73" fmla="*/ 2743200 w 3113590"/>
              <a:gd name="connsiteY73" fmla="*/ 2534856 h 3483980"/>
              <a:gd name="connsiteX74" fmla="*/ 2743200 w 3113590"/>
              <a:gd name="connsiteY74" fmla="*/ 2534856 h 3483980"/>
              <a:gd name="connsiteX75" fmla="*/ 3113590 w 3113590"/>
              <a:gd name="connsiteY75" fmla="*/ 1516283 h 3483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3113590" h="3483980">
                <a:moveTo>
                  <a:pt x="3113590" y="1516283"/>
                </a:moveTo>
                <a:lnTo>
                  <a:pt x="3032568" y="277792"/>
                </a:lnTo>
                <a:lnTo>
                  <a:pt x="2974694" y="0"/>
                </a:lnTo>
                <a:lnTo>
                  <a:pt x="2476983" y="115747"/>
                </a:lnTo>
                <a:lnTo>
                  <a:pt x="2465408" y="173620"/>
                </a:lnTo>
                <a:lnTo>
                  <a:pt x="2349661" y="173620"/>
                </a:lnTo>
                <a:lnTo>
                  <a:pt x="2199190" y="254643"/>
                </a:lnTo>
                <a:cubicBezTo>
                  <a:pt x="1824988" y="313112"/>
                  <a:pt x="1828800" y="187555"/>
                  <a:pt x="1828800" y="324091"/>
                </a:cubicBezTo>
                <a:lnTo>
                  <a:pt x="1805651" y="381964"/>
                </a:lnTo>
                <a:lnTo>
                  <a:pt x="1527859" y="416689"/>
                </a:lnTo>
                <a:lnTo>
                  <a:pt x="1354238" y="567159"/>
                </a:lnTo>
                <a:cubicBezTo>
                  <a:pt x="1305212" y="616186"/>
                  <a:pt x="1307940" y="591633"/>
                  <a:pt x="1307940" y="625033"/>
                </a:cubicBezTo>
                <a:lnTo>
                  <a:pt x="1307940" y="625033"/>
                </a:lnTo>
                <a:lnTo>
                  <a:pt x="1250066" y="671332"/>
                </a:lnTo>
                <a:lnTo>
                  <a:pt x="1250066" y="671332"/>
                </a:lnTo>
                <a:cubicBezTo>
                  <a:pt x="1166502" y="766832"/>
                  <a:pt x="1210056" y="763929"/>
                  <a:pt x="1157469" y="763929"/>
                </a:cubicBezTo>
                <a:lnTo>
                  <a:pt x="1122745" y="775504"/>
                </a:lnTo>
                <a:lnTo>
                  <a:pt x="1064871" y="821802"/>
                </a:lnTo>
                <a:lnTo>
                  <a:pt x="1018573" y="902825"/>
                </a:lnTo>
                <a:lnTo>
                  <a:pt x="555585" y="1284790"/>
                </a:lnTo>
                <a:lnTo>
                  <a:pt x="474562" y="1215342"/>
                </a:lnTo>
                <a:lnTo>
                  <a:pt x="347241" y="1319514"/>
                </a:lnTo>
                <a:lnTo>
                  <a:pt x="335666" y="1296364"/>
                </a:lnTo>
                <a:lnTo>
                  <a:pt x="162046" y="1423686"/>
                </a:lnTo>
                <a:lnTo>
                  <a:pt x="81023" y="1423686"/>
                </a:lnTo>
                <a:lnTo>
                  <a:pt x="69449" y="1469985"/>
                </a:lnTo>
                <a:lnTo>
                  <a:pt x="104173" y="1539433"/>
                </a:lnTo>
                <a:lnTo>
                  <a:pt x="57874" y="1597306"/>
                </a:lnTo>
                <a:cubicBezTo>
                  <a:pt x="9661" y="1681679"/>
                  <a:pt x="42681" y="1678329"/>
                  <a:pt x="0" y="1678329"/>
                </a:cubicBezTo>
                <a:cubicBezTo>
                  <a:pt x="60344" y="1750741"/>
                  <a:pt x="57874" y="1717643"/>
                  <a:pt x="57874" y="1759352"/>
                </a:cubicBezTo>
                <a:lnTo>
                  <a:pt x="57874" y="1759352"/>
                </a:lnTo>
                <a:lnTo>
                  <a:pt x="185195" y="1921397"/>
                </a:lnTo>
                <a:lnTo>
                  <a:pt x="497712" y="2257063"/>
                </a:lnTo>
                <a:lnTo>
                  <a:pt x="509287" y="2349661"/>
                </a:lnTo>
                <a:lnTo>
                  <a:pt x="567160" y="2349661"/>
                </a:lnTo>
                <a:lnTo>
                  <a:pt x="567160" y="2395959"/>
                </a:lnTo>
                <a:lnTo>
                  <a:pt x="567160" y="2465407"/>
                </a:lnTo>
                <a:lnTo>
                  <a:pt x="567160" y="2511706"/>
                </a:lnTo>
                <a:lnTo>
                  <a:pt x="544011" y="2511706"/>
                </a:lnTo>
                <a:lnTo>
                  <a:pt x="532436" y="2581154"/>
                </a:lnTo>
                <a:lnTo>
                  <a:pt x="578735" y="2592729"/>
                </a:lnTo>
                <a:lnTo>
                  <a:pt x="555585" y="2928395"/>
                </a:lnTo>
                <a:lnTo>
                  <a:pt x="532436" y="2939970"/>
                </a:lnTo>
                <a:lnTo>
                  <a:pt x="532436" y="2974694"/>
                </a:lnTo>
                <a:lnTo>
                  <a:pt x="555585" y="3009418"/>
                </a:lnTo>
                <a:lnTo>
                  <a:pt x="555585" y="3032567"/>
                </a:lnTo>
                <a:lnTo>
                  <a:pt x="555585" y="3044142"/>
                </a:lnTo>
                <a:lnTo>
                  <a:pt x="555585" y="3136739"/>
                </a:lnTo>
                <a:lnTo>
                  <a:pt x="567160" y="3171463"/>
                </a:lnTo>
                <a:lnTo>
                  <a:pt x="567160" y="3264061"/>
                </a:lnTo>
                <a:lnTo>
                  <a:pt x="555585" y="3264061"/>
                </a:lnTo>
                <a:lnTo>
                  <a:pt x="555585" y="3298785"/>
                </a:lnTo>
                <a:lnTo>
                  <a:pt x="567160" y="3310359"/>
                </a:lnTo>
                <a:lnTo>
                  <a:pt x="567160" y="3449256"/>
                </a:lnTo>
                <a:lnTo>
                  <a:pt x="729206" y="3449256"/>
                </a:lnTo>
                <a:lnTo>
                  <a:pt x="879676" y="3449256"/>
                </a:lnTo>
                <a:lnTo>
                  <a:pt x="1006998" y="3449256"/>
                </a:lnTo>
                <a:lnTo>
                  <a:pt x="1076446" y="3483980"/>
                </a:lnTo>
                <a:lnTo>
                  <a:pt x="1342664" y="3437681"/>
                </a:lnTo>
                <a:lnTo>
                  <a:pt x="1435261" y="3414532"/>
                </a:lnTo>
                <a:lnTo>
                  <a:pt x="1574157" y="3391382"/>
                </a:lnTo>
                <a:lnTo>
                  <a:pt x="1585732" y="3345083"/>
                </a:lnTo>
                <a:cubicBezTo>
                  <a:pt x="1625551" y="3319264"/>
                  <a:pt x="1770634" y="3276976"/>
                  <a:pt x="1813074" y="3236465"/>
                </a:cubicBezTo>
                <a:lnTo>
                  <a:pt x="1840375" y="3102015"/>
                </a:lnTo>
                <a:lnTo>
                  <a:pt x="2048719" y="3020992"/>
                </a:lnTo>
                <a:lnTo>
                  <a:pt x="2129742" y="2870521"/>
                </a:lnTo>
                <a:lnTo>
                  <a:pt x="2453833" y="2824223"/>
                </a:lnTo>
                <a:lnTo>
                  <a:pt x="2592730" y="2801073"/>
                </a:lnTo>
                <a:lnTo>
                  <a:pt x="2696902" y="2766349"/>
                </a:lnTo>
                <a:lnTo>
                  <a:pt x="2720051" y="2766349"/>
                </a:lnTo>
                <a:lnTo>
                  <a:pt x="2720051" y="2696901"/>
                </a:lnTo>
                <a:lnTo>
                  <a:pt x="2708476" y="2615878"/>
                </a:lnTo>
                <a:lnTo>
                  <a:pt x="2743200" y="2546430"/>
                </a:lnTo>
                <a:lnTo>
                  <a:pt x="2743200" y="2534856"/>
                </a:lnTo>
                <a:lnTo>
                  <a:pt x="2743200" y="2534856"/>
                </a:lnTo>
                <a:lnTo>
                  <a:pt x="3113590" y="1516283"/>
                </a:lnTo>
                <a:close/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3821884" y="2864357"/>
            <a:ext cx="1041722" cy="1481559"/>
          </a:xfrm>
          <a:custGeom>
            <a:avLst/>
            <a:gdLst>
              <a:gd name="connsiteX0" fmla="*/ 914400 w 1041722"/>
              <a:gd name="connsiteY0" fmla="*/ 0 h 1481559"/>
              <a:gd name="connsiteX1" fmla="*/ 0 w 1041722"/>
              <a:gd name="connsiteY1" fmla="*/ 115747 h 1481559"/>
              <a:gd name="connsiteX2" fmla="*/ 254643 w 1041722"/>
              <a:gd name="connsiteY2" fmla="*/ 1481559 h 1481559"/>
              <a:gd name="connsiteX3" fmla="*/ 1041722 w 1041722"/>
              <a:gd name="connsiteY3" fmla="*/ 1331088 h 1481559"/>
              <a:gd name="connsiteX4" fmla="*/ 1030147 w 1041722"/>
              <a:gd name="connsiteY4" fmla="*/ 1111169 h 1481559"/>
              <a:gd name="connsiteX5" fmla="*/ 1006998 w 1041722"/>
              <a:gd name="connsiteY5" fmla="*/ 1030147 h 1481559"/>
              <a:gd name="connsiteX6" fmla="*/ 1006998 w 1041722"/>
              <a:gd name="connsiteY6" fmla="*/ 914400 h 1481559"/>
              <a:gd name="connsiteX7" fmla="*/ 960699 w 1041722"/>
              <a:gd name="connsiteY7" fmla="*/ 729205 h 1481559"/>
              <a:gd name="connsiteX8" fmla="*/ 983848 w 1041722"/>
              <a:gd name="connsiteY8" fmla="*/ 590309 h 1481559"/>
              <a:gd name="connsiteX9" fmla="*/ 960699 w 1041722"/>
              <a:gd name="connsiteY9" fmla="*/ 544010 h 1481559"/>
              <a:gd name="connsiteX10" fmla="*/ 949124 w 1041722"/>
              <a:gd name="connsiteY10" fmla="*/ 439838 h 1481559"/>
              <a:gd name="connsiteX11" fmla="*/ 914400 w 1041722"/>
              <a:gd name="connsiteY11" fmla="*/ 0 h 1481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41722" h="1481559">
                <a:moveTo>
                  <a:pt x="914400" y="0"/>
                </a:moveTo>
                <a:lnTo>
                  <a:pt x="0" y="115747"/>
                </a:lnTo>
                <a:lnTo>
                  <a:pt x="254643" y="1481559"/>
                </a:lnTo>
                <a:lnTo>
                  <a:pt x="1041722" y="1331088"/>
                </a:lnTo>
                <a:lnTo>
                  <a:pt x="1030147" y="1111169"/>
                </a:lnTo>
                <a:lnTo>
                  <a:pt x="1006998" y="1030147"/>
                </a:lnTo>
                <a:lnTo>
                  <a:pt x="1006998" y="914400"/>
                </a:lnTo>
                <a:lnTo>
                  <a:pt x="960699" y="729205"/>
                </a:lnTo>
                <a:lnTo>
                  <a:pt x="983848" y="590309"/>
                </a:lnTo>
                <a:lnTo>
                  <a:pt x="960699" y="544010"/>
                </a:lnTo>
                <a:cubicBezTo>
                  <a:pt x="948645" y="447584"/>
                  <a:pt x="949124" y="482518"/>
                  <a:pt x="949124" y="439838"/>
                </a:cubicBezTo>
                <a:lnTo>
                  <a:pt x="914400" y="0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Arrow Connector 69"/>
          <p:cNvCxnSpPr/>
          <p:nvPr/>
        </p:nvCxnSpPr>
        <p:spPr>
          <a:xfrm rot="10800000" flipV="1">
            <a:off x="4572000" y="3435998"/>
            <a:ext cx="685800" cy="74612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6324600" y="3787914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Kidron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Valley</a:t>
            </a:r>
          </a:p>
        </p:txBody>
      </p:sp>
      <p:cxnSp>
        <p:nvCxnSpPr>
          <p:cNvPr id="72" name="Straight Arrow Connector 71"/>
          <p:cNvCxnSpPr/>
          <p:nvPr/>
        </p:nvCxnSpPr>
        <p:spPr>
          <a:xfrm rot="10800000" flipV="1">
            <a:off x="5383847" y="4143514"/>
            <a:ext cx="1161972" cy="113496"/>
          </a:xfrm>
          <a:prstGeom prst="straightConnector1">
            <a:avLst/>
          </a:prstGeom>
          <a:ln w="28575">
            <a:solidFill>
              <a:srgbClr val="FFFF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990600" y="1371600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FFFFFF"/>
                </a:solidFill>
                <a:cs typeface="Arial" pitchFamily="34" charset="0"/>
              </a:rPr>
              <a:t>Tyropoeon</a:t>
            </a:r>
            <a:r>
              <a:rPr lang="en-US" sz="2000" dirty="0" smtClean="0">
                <a:solidFill>
                  <a:srgbClr val="FFFFFF"/>
                </a:solidFill>
                <a:cs typeface="Arial" pitchFamily="34" charset="0"/>
              </a:rPr>
              <a:t> Valley</a:t>
            </a:r>
          </a:p>
        </p:txBody>
      </p:sp>
      <p:cxnSp>
        <p:nvCxnSpPr>
          <p:cNvPr id="74" name="Straight Arrow Connector 73"/>
          <p:cNvCxnSpPr>
            <a:stCxn id="73" idx="2"/>
          </p:cNvCxnSpPr>
          <p:nvPr/>
        </p:nvCxnSpPr>
        <p:spPr>
          <a:xfrm rot="16200000" flipH="1">
            <a:off x="1992243" y="1916043"/>
            <a:ext cx="358914" cy="685800"/>
          </a:xfrm>
          <a:prstGeom prst="straightConnector1">
            <a:avLst/>
          </a:prstGeom>
          <a:ln w="28575">
            <a:solidFill>
              <a:srgbClr val="FFFF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04800" y="5007114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FFFFFF"/>
                </a:solidFill>
                <a:cs typeface="Arial" pitchFamily="34" charset="0"/>
              </a:rPr>
              <a:t>Hinnom</a:t>
            </a:r>
            <a:r>
              <a:rPr lang="en-US" sz="2000" dirty="0" smtClean="0">
                <a:solidFill>
                  <a:srgbClr val="FFFFFF"/>
                </a:solidFill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Valley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1504950" y="5555888"/>
            <a:ext cx="400050" cy="141357"/>
          </a:xfrm>
          <a:prstGeom prst="straightConnector1">
            <a:avLst/>
          </a:prstGeom>
          <a:ln w="28575">
            <a:solidFill>
              <a:srgbClr val="FFFF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 rot="16380000">
            <a:off x="3818356" y="4931569"/>
            <a:ext cx="14982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FFFF"/>
                </a:solidFill>
                <a:cs typeface="Arial" pitchFamily="34" charset="0"/>
              </a:rPr>
              <a:t>City of David</a:t>
            </a:r>
          </a:p>
        </p:txBody>
      </p:sp>
      <p:sp>
        <p:nvSpPr>
          <p:cNvPr id="125" name="Freeform 124"/>
          <p:cNvSpPr/>
          <p:nvPr/>
        </p:nvSpPr>
        <p:spPr>
          <a:xfrm>
            <a:off x="2227923" y="3838825"/>
            <a:ext cx="1732905" cy="541149"/>
          </a:xfrm>
          <a:custGeom>
            <a:avLst/>
            <a:gdLst>
              <a:gd name="connsiteX0" fmla="*/ 0 w 1810693"/>
              <a:gd name="connsiteY0" fmla="*/ 552262 h 552262"/>
              <a:gd name="connsiteX1" fmla="*/ 579422 w 1810693"/>
              <a:gd name="connsiteY1" fmla="*/ 479834 h 552262"/>
              <a:gd name="connsiteX2" fmla="*/ 959667 w 1810693"/>
              <a:gd name="connsiteY2" fmla="*/ 325925 h 552262"/>
              <a:gd name="connsiteX3" fmla="*/ 1330860 w 1810693"/>
              <a:gd name="connsiteY3" fmla="*/ 153909 h 552262"/>
              <a:gd name="connsiteX4" fmla="*/ 1539089 w 1810693"/>
              <a:gd name="connsiteY4" fmla="*/ 36214 h 552262"/>
              <a:gd name="connsiteX5" fmla="*/ 1692998 w 1810693"/>
              <a:gd name="connsiteY5" fmla="*/ 9054 h 552262"/>
              <a:gd name="connsiteX6" fmla="*/ 1810693 w 1810693"/>
              <a:gd name="connsiteY6" fmla="*/ 0 h 552262"/>
              <a:gd name="connsiteX7" fmla="*/ 1711105 w 1810693"/>
              <a:gd name="connsiteY7" fmla="*/ 9054 h 552262"/>
              <a:gd name="connsiteX0" fmla="*/ 0 w 1732905"/>
              <a:gd name="connsiteY0" fmla="*/ 541149 h 541149"/>
              <a:gd name="connsiteX1" fmla="*/ 501634 w 1732905"/>
              <a:gd name="connsiteY1" fmla="*/ 479834 h 541149"/>
              <a:gd name="connsiteX2" fmla="*/ 881879 w 1732905"/>
              <a:gd name="connsiteY2" fmla="*/ 325925 h 541149"/>
              <a:gd name="connsiteX3" fmla="*/ 1253072 w 1732905"/>
              <a:gd name="connsiteY3" fmla="*/ 153909 h 541149"/>
              <a:gd name="connsiteX4" fmla="*/ 1461301 w 1732905"/>
              <a:gd name="connsiteY4" fmla="*/ 36214 h 541149"/>
              <a:gd name="connsiteX5" fmla="*/ 1615210 w 1732905"/>
              <a:gd name="connsiteY5" fmla="*/ 9054 h 541149"/>
              <a:gd name="connsiteX6" fmla="*/ 1732905 w 1732905"/>
              <a:gd name="connsiteY6" fmla="*/ 0 h 541149"/>
              <a:gd name="connsiteX7" fmla="*/ 1633317 w 1732905"/>
              <a:gd name="connsiteY7" fmla="*/ 9054 h 541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2905" h="541149">
                <a:moveTo>
                  <a:pt x="0" y="541149"/>
                </a:moveTo>
                <a:lnTo>
                  <a:pt x="501634" y="479834"/>
                </a:lnTo>
                <a:lnTo>
                  <a:pt x="881879" y="325925"/>
                </a:lnTo>
                <a:lnTo>
                  <a:pt x="1253072" y="153909"/>
                </a:lnTo>
                <a:lnTo>
                  <a:pt x="1461301" y="36214"/>
                </a:lnTo>
                <a:lnTo>
                  <a:pt x="1615210" y="9054"/>
                </a:lnTo>
                <a:lnTo>
                  <a:pt x="1732905" y="0"/>
                </a:lnTo>
                <a:lnTo>
                  <a:pt x="1633317" y="9054"/>
                </a:lnTo>
              </a:path>
            </a:pathLst>
          </a:custGeom>
          <a:noFill/>
          <a:ln w="28575">
            <a:solidFill>
              <a:srgbClr val="E6C6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Freeform 125"/>
          <p:cNvSpPr/>
          <p:nvPr/>
        </p:nvSpPr>
        <p:spPr>
          <a:xfrm>
            <a:off x="2806505" y="2514600"/>
            <a:ext cx="365760" cy="1630680"/>
          </a:xfrm>
          <a:custGeom>
            <a:avLst/>
            <a:gdLst>
              <a:gd name="connsiteX0" fmla="*/ 0 w 365760"/>
              <a:gd name="connsiteY0" fmla="*/ 0 h 1568548"/>
              <a:gd name="connsiteX1" fmla="*/ 0 w 365760"/>
              <a:gd name="connsiteY1" fmla="*/ 0 h 1568548"/>
              <a:gd name="connsiteX2" fmla="*/ 56270 w 365760"/>
              <a:gd name="connsiteY2" fmla="*/ 49237 h 1568548"/>
              <a:gd name="connsiteX3" fmla="*/ 161778 w 365760"/>
              <a:gd name="connsiteY3" fmla="*/ 140677 h 1568548"/>
              <a:gd name="connsiteX4" fmla="*/ 267286 w 365760"/>
              <a:gd name="connsiteY4" fmla="*/ 759656 h 1568548"/>
              <a:gd name="connsiteX5" fmla="*/ 225083 w 365760"/>
              <a:gd name="connsiteY5" fmla="*/ 1062111 h 1568548"/>
              <a:gd name="connsiteX6" fmla="*/ 281353 w 365760"/>
              <a:gd name="connsiteY6" fmla="*/ 1357533 h 1568548"/>
              <a:gd name="connsiteX7" fmla="*/ 302455 w 365760"/>
              <a:gd name="connsiteY7" fmla="*/ 1505243 h 1568548"/>
              <a:gd name="connsiteX8" fmla="*/ 365760 w 365760"/>
              <a:gd name="connsiteY8" fmla="*/ 1568548 h 1568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5760" h="1568548">
                <a:moveTo>
                  <a:pt x="0" y="0"/>
                </a:moveTo>
                <a:lnTo>
                  <a:pt x="0" y="0"/>
                </a:lnTo>
                <a:lnTo>
                  <a:pt x="56270" y="49237"/>
                </a:lnTo>
                <a:lnTo>
                  <a:pt x="161778" y="140677"/>
                </a:lnTo>
                <a:lnTo>
                  <a:pt x="267286" y="759656"/>
                </a:lnTo>
                <a:lnTo>
                  <a:pt x="225083" y="1062111"/>
                </a:lnTo>
                <a:lnTo>
                  <a:pt x="281353" y="1357533"/>
                </a:lnTo>
                <a:lnTo>
                  <a:pt x="302455" y="1505243"/>
                </a:lnTo>
                <a:lnTo>
                  <a:pt x="365760" y="1568548"/>
                </a:lnTo>
              </a:path>
            </a:pathLst>
          </a:custGeom>
          <a:noFill/>
          <a:ln w="28575">
            <a:solidFill>
              <a:srgbClr val="E6C6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126"/>
          <p:cNvSpPr/>
          <p:nvPr/>
        </p:nvSpPr>
        <p:spPr>
          <a:xfrm>
            <a:off x="3031588" y="4180449"/>
            <a:ext cx="63304" cy="1005840"/>
          </a:xfrm>
          <a:custGeom>
            <a:avLst/>
            <a:gdLst>
              <a:gd name="connsiteX0" fmla="*/ 35169 w 63304"/>
              <a:gd name="connsiteY0" fmla="*/ 0 h 1005840"/>
              <a:gd name="connsiteX1" fmla="*/ 35169 w 63304"/>
              <a:gd name="connsiteY1" fmla="*/ 253219 h 1005840"/>
              <a:gd name="connsiteX2" fmla="*/ 0 w 63304"/>
              <a:gd name="connsiteY2" fmla="*/ 513471 h 1005840"/>
              <a:gd name="connsiteX3" fmla="*/ 21101 w 63304"/>
              <a:gd name="connsiteY3" fmla="*/ 745588 h 1005840"/>
              <a:gd name="connsiteX4" fmla="*/ 28135 w 63304"/>
              <a:gd name="connsiteY4" fmla="*/ 914400 h 1005840"/>
              <a:gd name="connsiteX5" fmla="*/ 63304 w 63304"/>
              <a:gd name="connsiteY5" fmla="*/ 1005840 h 1005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304" h="1005840">
                <a:moveTo>
                  <a:pt x="35169" y="0"/>
                </a:moveTo>
                <a:lnTo>
                  <a:pt x="35169" y="253219"/>
                </a:lnTo>
                <a:lnTo>
                  <a:pt x="0" y="513471"/>
                </a:lnTo>
                <a:lnTo>
                  <a:pt x="21101" y="745588"/>
                </a:lnTo>
                <a:lnTo>
                  <a:pt x="28135" y="914400"/>
                </a:lnTo>
                <a:lnTo>
                  <a:pt x="63304" y="1005840"/>
                </a:lnTo>
              </a:path>
            </a:pathLst>
          </a:custGeom>
          <a:noFill/>
          <a:ln w="28575">
            <a:solidFill>
              <a:srgbClr val="E6C6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TextBox 128"/>
          <p:cNvSpPr txBox="1"/>
          <p:nvPr/>
        </p:nvSpPr>
        <p:spPr>
          <a:xfrm>
            <a:off x="5029200" y="3025914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Temple</a:t>
            </a:r>
          </a:p>
          <a:p>
            <a:pPr algn="ctr"/>
            <a:r>
              <a:rPr lang="en-U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Mount</a:t>
            </a:r>
          </a:p>
        </p:txBody>
      </p:sp>
      <p:sp>
        <p:nvSpPr>
          <p:cNvPr id="130" name="Freeform 129"/>
          <p:cNvSpPr/>
          <p:nvPr/>
        </p:nvSpPr>
        <p:spPr>
          <a:xfrm>
            <a:off x="5130800" y="838200"/>
            <a:ext cx="1651000" cy="1181100"/>
          </a:xfrm>
          <a:custGeom>
            <a:avLst/>
            <a:gdLst>
              <a:gd name="connsiteX0" fmla="*/ 444500 w 1969982"/>
              <a:gd name="connsiteY0" fmla="*/ 114300 h 1181100"/>
              <a:gd name="connsiteX1" fmla="*/ 444500 w 1969982"/>
              <a:gd name="connsiteY1" fmla="*/ 114300 h 1181100"/>
              <a:gd name="connsiteX2" fmla="*/ 596900 w 1969982"/>
              <a:gd name="connsiteY2" fmla="*/ 228600 h 1181100"/>
              <a:gd name="connsiteX3" fmla="*/ 660400 w 1969982"/>
              <a:gd name="connsiteY3" fmla="*/ 279400 h 1181100"/>
              <a:gd name="connsiteX4" fmla="*/ 698500 w 1969982"/>
              <a:gd name="connsiteY4" fmla="*/ 304800 h 1181100"/>
              <a:gd name="connsiteX5" fmla="*/ 774700 w 1969982"/>
              <a:gd name="connsiteY5" fmla="*/ 342900 h 1181100"/>
              <a:gd name="connsiteX6" fmla="*/ 1028700 w 1969982"/>
              <a:gd name="connsiteY6" fmla="*/ 317500 h 1181100"/>
              <a:gd name="connsiteX7" fmla="*/ 1117600 w 1969982"/>
              <a:gd name="connsiteY7" fmla="*/ 266700 h 1181100"/>
              <a:gd name="connsiteX8" fmla="*/ 1155700 w 1969982"/>
              <a:gd name="connsiteY8" fmla="*/ 254000 h 1181100"/>
              <a:gd name="connsiteX9" fmla="*/ 1231900 w 1969982"/>
              <a:gd name="connsiteY9" fmla="*/ 215900 h 1181100"/>
              <a:gd name="connsiteX10" fmla="*/ 1270000 w 1969982"/>
              <a:gd name="connsiteY10" fmla="*/ 177800 h 1181100"/>
              <a:gd name="connsiteX11" fmla="*/ 1346200 w 1969982"/>
              <a:gd name="connsiteY11" fmla="*/ 127000 h 1181100"/>
              <a:gd name="connsiteX12" fmla="*/ 1384300 w 1969982"/>
              <a:gd name="connsiteY12" fmla="*/ 88900 h 1181100"/>
              <a:gd name="connsiteX13" fmla="*/ 1409700 w 1969982"/>
              <a:gd name="connsiteY13" fmla="*/ 50800 h 1181100"/>
              <a:gd name="connsiteX14" fmla="*/ 1447800 w 1969982"/>
              <a:gd name="connsiteY14" fmla="*/ 25400 h 1181100"/>
              <a:gd name="connsiteX15" fmla="*/ 1524000 w 1969982"/>
              <a:gd name="connsiteY15" fmla="*/ 0 h 1181100"/>
              <a:gd name="connsiteX16" fmla="*/ 1651000 w 1969982"/>
              <a:gd name="connsiteY16" fmla="*/ 12700 h 1181100"/>
              <a:gd name="connsiteX17" fmla="*/ 1714500 w 1969982"/>
              <a:gd name="connsiteY17" fmla="*/ 76200 h 1181100"/>
              <a:gd name="connsiteX18" fmla="*/ 1790700 w 1969982"/>
              <a:gd name="connsiteY18" fmla="*/ 165100 h 1181100"/>
              <a:gd name="connsiteX19" fmla="*/ 1816100 w 1969982"/>
              <a:gd name="connsiteY19" fmla="*/ 203200 h 1181100"/>
              <a:gd name="connsiteX20" fmla="*/ 1854200 w 1969982"/>
              <a:gd name="connsiteY20" fmla="*/ 254000 h 1181100"/>
              <a:gd name="connsiteX21" fmla="*/ 1866900 w 1969982"/>
              <a:gd name="connsiteY21" fmla="*/ 292100 h 1181100"/>
              <a:gd name="connsiteX22" fmla="*/ 1917700 w 1969982"/>
              <a:gd name="connsiteY22" fmla="*/ 368300 h 1181100"/>
              <a:gd name="connsiteX23" fmla="*/ 1955800 w 1969982"/>
              <a:gd name="connsiteY23" fmla="*/ 444500 h 1181100"/>
              <a:gd name="connsiteX24" fmla="*/ 1955800 w 1969982"/>
              <a:gd name="connsiteY24" fmla="*/ 698500 h 1181100"/>
              <a:gd name="connsiteX25" fmla="*/ 1943100 w 1969982"/>
              <a:gd name="connsiteY25" fmla="*/ 736600 h 1181100"/>
              <a:gd name="connsiteX26" fmla="*/ 1866900 w 1969982"/>
              <a:gd name="connsiteY26" fmla="*/ 762000 h 1181100"/>
              <a:gd name="connsiteX27" fmla="*/ 1828800 w 1969982"/>
              <a:gd name="connsiteY27" fmla="*/ 774700 h 1181100"/>
              <a:gd name="connsiteX28" fmla="*/ 1739900 w 1969982"/>
              <a:gd name="connsiteY28" fmla="*/ 838200 h 1181100"/>
              <a:gd name="connsiteX29" fmla="*/ 1701800 w 1969982"/>
              <a:gd name="connsiteY29" fmla="*/ 876300 h 1181100"/>
              <a:gd name="connsiteX30" fmla="*/ 1625600 w 1969982"/>
              <a:gd name="connsiteY30" fmla="*/ 914400 h 1181100"/>
              <a:gd name="connsiteX31" fmla="*/ 1536700 w 1969982"/>
              <a:gd name="connsiteY31" fmla="*/ 952500 h 1181100"/>
              <a:gd name="connsiteX32" fmla="*/ 1498600 w 1969982"/>
              <a:gd name="connsiteY32" fmla="*/ 977900 h 1181100"/>
              <a:gd name="connsiteX33" fmla="*/ 1460500 w 1969982"/>
              <a:gd name="connsiteY33" fmla="*/ 1016000 h 1181100"/>
              <a:gd name="connsiteX34" fmla="*/ 1422400 w 1969982"/>
              <a:gd name="connsiteY34" fmla="*/ 1028700 h 1181100"/>
              <a:gd name="connsiteX35" fmla="*/ 1384300 w 1969982"/>
              <a:gd name="connsiteY35" fmla="*/ 1066800 h 1181100"/>
              <a:gd name="connsiteX36" fmla="*/ 1320800 w 1969982"/>
              <a:gd name="connsiteY36" fmla="*/ 1143000 h 1181100"/>
              <a:gd name="connsiteX37" fmla="*/ 1193800 w 1969982"/>
              <a:gd name="connsiteY37" fmla="*/ 1181100 h 1181100"/>
              <a:gd name="connsiteX38" fmla="*/ 1003300 w 1969982"/>
              <a:gd name="connsiteY38" fmla="*/ 1168400 h 1181100"/>
              <a:gd name="connsiteX39" fmla="*/ 901700 w 1969982"/>
              <a:gd name="connsiteY39" fmla="*/ 1143000 h 1181100"/>
              <a:gd name="connsiteX40" fmla="*/ 800100 w 1969982"/>
              <a:gd name="connsiteY40" fmla="*/ 1079500 h 1181100"/>
              <a:gd name="connsiteX41" fmla="*/ 749300 w 1969982"/>
              <a:gd name="connsiteY41" fmla="*/ 1066800 h 1181100"/>
              <a:gd name="connsiteX42" fmla="*/ 711200 w 1969982"/>
              <a:gd name="connsiteY42" fmla="*/ 1054100 h 1181100"/>
              <a:gd name="connsiteX43" fmla="*/ 622300 w 1969982"/>
              <a:gd name="connsiteY43" fmla="*/ 1028700 h 1181100"/>
              <a:gd name="connsiteX44" fmla="*/ 584200 w 1969982"/>
              <a:gd name="connsiteY44" fmla="*/ 1003300 h 1181100"/>
              <a:gd name="connsiteX45" fmla="*/ 482600 w 1969982"/>
              <a:gd name="connsiteY45" fmla="*/ 977900 h 1181100"/>
              <a:gd name="connsiteX46" fmla="*/ 406400 w 1969982"/>
              <a:gd name="connsiteY46" fmla="*/ 914400 h 1181100"/>
              <a:gd name="connsiteX47" fmla="*/ 317500 w 1969982"/>
              <a:gd name="connsiteY47" fmla="*/ 863600 h 1181100"/>
              <a:gd name="connsiteX48" fmla="*/ 228600 w 1969982"/>
              <a:gd name="connsiteY48" fmla="*/ 812800 h 1181100"/>
              <a:gd name="connsiteX49" fmla="*/ 190500 w 1969982"/>
              <a:gd name="connsiteY49" fmla="*/ 762000 h 1181100"/>
              <a:gd name="connsiteX50" fmla="*/ 152400 w 1969982"/>
              <a:gd name="connsiteY50" fmla="*/ 723900 h 1181100"/>
              <a:gd name="connsiteX51" fmla="*/ 139700 w 1969982"/>
              <a:gd name="connsiteY51" fmla="*/ 685800 h 1181100"/>
              <a:gd name="connsiteX52" fmla="*/ 88900 w 1969982"/>
              <a:gd name="connsiteY52" fmla="*/ 609600 h 1181100"/>
              <a:gd name="connsiteX53" fmla="*/ 38100 w 1969982"/>
              <a:gd name="connsiteY53" fmla="*/ 457200 h 1181100"/>
              <a:gd name="connsiteX54" fmla="*/ 25400 w 1969982"/>
              <a:gd name="connsiteY54" fmla="*/ 419100 h 1181100"/>
              <a:gd name="connsiteX55" fmla="*/ 0 w 1969982"/>
              <a:gd name="connsiteY55" fmla="*/ 381000 h 1181100"/>
              <a:gd name="connsiteX56" fmla="*/ 25400 w 1969982"/>
              <a:gd name="connsiteY56" fmla="*/ 304800 h 1181100"/>
              <a:gd name="connsiteX57" fmla="*/ 101600 w 1969982"/>
              <a:gd name="connsiteY57" fmla="*/ 228600 h 1181100"/>
              <a:gd name="connsiteX58" fmla="*/ 203200 w 1969982"/>
              <a:gd name="connsiteY58" fmla="*/ 203200 h 1181100"/>
              <a:gd name="connsiteX59" fmla="*/ 241300 w 1969982"/>
              <a:gd name="connsiteY59" fmla="*/ 190500 h 1181100"/>
              <a:gd name="connsiteX60" fmla="*/ 330200 w 1969982"/>
              <a:gd name="connsiteY60" fmla="*/ 88900 h 1181100"/>
              <a:gd name="connsiteX61" fmla="*/ 406400 w 1969982"/>
              <a:gd name="connsiteY61" fmla="*/ 63500 h 1181100"/>
              <a:gd name="connsiteX62" fmla="*/ 444500 w 1969982"/>
              <a:gd name="connsiteY62" fmla="*/ 50800 h 1181100"/>
              <a:gd name="connsiteX63" fmla="*/ 482600 w 1969982"/>
              <a:gd name="connsiteY63" fmla="*/ 63500 h 1181100"/>
              <a:gd name="connsiteX64" fmla="*/ 457200 w 1969982"/>
              <a:gd name="connsiteY64" fmla="*/ 635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1969982" h="1181100">
                <a:moveTo>
                  <a:pt x="444500" y="114300"/>
                </a:moveTo>
                <a:lnTo>
                  <a:pt x="444500" y="114300"/>
                </a:lnTo>
                <a:lnTo>
                  <a:pt x="596900" y="228600"/>
                </a:lnTo>
                <a:cubicBezTo>
                  <a:pt x="618432" y="245066"/>
                  <a:pt x="637846" y="264364"/>
                  <a:pt x="660400" y="279400"/>
                </a:cubicBezTo>
                <a:cubicBezTo>
                  <a:pt x="673100" y="287867"/>
                  <a:pt x="684848" y="297974"/>
                  <a:pt x="698500" y="304800"/>
                </a:cubicBezTo>
                <a:cubicBezTo>
                  <a:pt x="803660" y="357380"/>
                  <a:pt x="665511" y="270107"/>
                  <a:pt x="774700" y="342900"/>
                </a:cubicBezTo>
                <a:cubicBezTo>
                  <a:pt x="813917" y="340449"/>
                  <a:pt x="958716" y="343744"/>
                  <a:pt x="1028700" y="317500"/>
                </a:cubicBezTo>
                <a:cubicBezTo>
                  <a:pt x="1117761" y="284102"/>
                  <a:pt x="1043907" y="303546"/>
                  <a:pt x="1117600" y="266700"/>
                </a:cubicBezTo>
                <a:cubicBezTo>
                  <a:pt x="1129574" y="260713"/>
                  <a:pt x="1143726" y="259987"/>
                  <a:pt x="1155700" y="254000"/>
                </a:cubicBezTo>
                <a:cubicBezTo>
                  <a:pt x="1254177" y="204761"/>
                  <a:pt x="1136135" y="247822"/>
                  <a:pt x="1231900" y="215900"/>
                </a:cubicBezTo>
                <a:cubicBezTo>
                  <a:pt x="1244600" y="203200"/>
                  <a:pt x="1255823" y="188827"/>
                  <a:pt x="1270000" y="177800"/>
                </a:cubicBezTo>
                <a:cubicBezTo>
                  <a:pt x="1294097" y="159058"/>
                  <a:pt x="1324614" y="148586"/>
                  <a:pt x="1346200" y="127000"/>
                </a:cubicBezTo>
                <a:cubicBezTo>
                  <a:pt x="1358900" y="114300"/>
                  <a:pt x="1372802" y="102698"/>
                  <a:pt x="1384300" y="88900"/>
                </a:cubicBezTo>
                <a:cubicBezTo>
                  <a:pt x="1394071" y="77174"/>
                  <a:pt x="1398907" y="61593"/>
                  <a:pt x="1409700" y="50800"/>
                </a:cubicBezTo>
                <a:cubicBezTo>
                  <a:pt x="1420493" y="40007"/>
                  <a:pt x="1433852" y="31599"/>
                  <a:pt x="1447800" y="25400"/>
                </a:cubicBezTo>
                <a:cubicBezTo>
                  <a:pt x="1472266" y="14526"/>
                  <a:pt x="1524000" y="0"/>
                  <a:pt x="1524000" y="0"/>
                </a:cubicBezTo>
                <a:cubicBezTo>
                  <a:pt x="1566333" y="4233"/>
                  <a:pt x="1609545" y="3133"/>
                  <a:pt x="1651000" y="12700"/>
                </a:cubicBezTo>
                <a:cubicBezTo>
                  <a:pt x="1685758" y="20721"/>
                  <a:pt x="1696675" y="51246"/>
                  <a:pt x="1714500" y="76200"/>
                </a:cubicBezTo>
                <a:cubicBezTo>
                  <a:pt x="1809624" y="209374"/>
                  <a:pt x="1698390" y="54328"/>
                  <a:pt x="1790700" y="165100"/>
                </a:cubicBezTo>
                <a:cubicBezTo>
                  <a:pt x="1800471" y="176826"/>
                  <a:pt x="1807228" y="190780"/>
                  <a:pt x="1816100" y="203200"/>
                </a:cubicBezTo>
                <a:cubicBezTo>
                  <a:pt x="1828403" y="220424"/>
                  <a:pt x="1841500" y="237067"/>
                  <a:pt x="1854200" y="254000"/>
                </a:cubicBezTo>
                <a:cubicBezTo>
                  <a:pt x="1858433" y="266700"/>
                  <a:pt x="1860399" y="280398"/>
                  <a:pt x="1866900" y="292100"/>
                </a:cubicBezTo>
                <a:cubicBezTo>
                  <a:pt x="1881725" y="318785"/>
                  <a:pt x="1908047" y="339340"/>
                  <a:pt x="1917700" y="368300"/>
                </a:cubicBezTo>
                <a:cubicBezTo>
                  <a:pt x="1935227" y="420880"/>
                  <a:pt x="1922974" y="395261"/>
                  <a:pt x="1955800" y="444500"/>
                </a:cubicBezTo>
                <a:cubicBezTo>
                  <a:pt x="1973595" y="569065"/>
                  <a:pt x="1975794" y="538544"/>
                  <a:pt x="1955800" y="698500"/>
                </a:cubicBezTo>
                <a:cubicBezTo>
                  <a:pt x="1954140" y="711784"/>
                  <a:pt x="1953993" y="728819"/>
                  <a:pt x="1943100" y="736600"/>
                </a:cubicBezTo>
                <a:cubicBezTo>
                  <a:pt x="1921313" y="752162"/>
                  <a:pt x="1892300" y="753533"/>
                  <a:pt x="1866900" y="762000"/>
                </a:cubicBezTo>
                <a:cubicBezTo>
                  <a:pt x="1854200" y="766233"/>
                  <a:pt x="1839939" y="767274"/>
                  <a:pt x="1828800" y="774700"/>
                </a:cubicBezTo>
                <a:cubicBezTo>
                  <a:pt x="1798647" y="794802"/>
                  <a:pt x="1767467" y="814571"/>
                  <a:pt x="1739900" y="838200"/>
                </a:cubicBezTo>
                <a:cubicBezTo>
                  <a:pt x="1726263" y="849889"/>
                  <a:pt x="1715598" y="864802"/>
                  <a:pt x="1701800" y="876300"/>
                </a:cubicBezTo>
                <a:cubicBezTo>
                  <a:pt x="1647205" y="921796"/>
                  <a:pt x="1682878" y="885761"/>
                  <a:pt x="1625600" y="914400"/>
                </a:cubicBezTo>
                <a:cubicBezTo>
                  <a:pt x="1537895" y="958253"/>
                  <a:pt x="1642426" y="926069"/>
                  <a:pt x="1536700" y="952500"/>
                </a:cubicBezTo>
                <a:cubicBezTo>
                  <a:pt x="1524000" y="960967"/>
                  <a:pt x="1510326" y="968129"/>
                  <a:pt x="1498600" y="977900"/>
                </a:cubicBezTo>
                <a:cubicBezTo>
                  <a:pt x="1484802" y="989398"/>
                  <a:pt x="1475444" y="1006037"/>
                  <a:pt x="1460500" y="1016000"/>
                </a:cubicBezTo>
                <a:cubicBezTo>
                  <a:pt x="1449361" y="1023426"/>
                  <a:pt x="1435100" y="1024467"/>
                  <a:pt x="1422400" y="1028700"/>
                </a:cubicBezTo>
                <a:cubicBezTo>
                  <a:pt x="1409700" y="1041400"/>
                  <a:pt x="1395798" y="1053002"/>
                  <a:pt x="1384300" y="1066800"/>
                </a:cubicBezTo>
                <a:cubicBezTo>
                  <a:pt x="1361131" y="1094603"/>
                  <a:pt x="1355344" y="1123809"/>
                  <a:pt x="1320800" y="1143000"/>
                </a:cubicBezTo>
                <a:cubicBezTo>
                  <a:pt x="1295502" y="1157054"/>
                  <a:pt x="1226595" y="1172901"/>
                  <a:pt x="1193800" y="1181100"/>
                </a:cubicBezTo>
                <a:cubicBezTo>
                  <a:pt x="1130300" y="1176867"/>
                  <a:pt x="1066406" y="1176631"/>
                  <a:pt x="1003300" y="1168400"/>
                </a:cubicBezTo>
                <a:cubicBezTo>
                  <a:pt x="968684" y="1163885"/>
                  <a:pt x="901700" y="1143000"/>
                  <a:pt x="901700" y="1143000"/>
                </a:cubicBezTo>
                <a:cubicBezTo>
                  <a:pt x="861742" y="1113031"/>
                  <a:pt x="846588" y="1096933"/>
                  <a:pt x="800100" y="1079500"/>
                </a:cubicBezTo>
                <a:cubicBezTo>
                  <a:pt x="783757" y="1073371"/>
                  <a:pt x="766083" y="1071595"/>
                  <a:pt x="749300" y="1066800"/>
                </a:cubicBezTo>
                <a:cubicBezTo>
                  <a:pt x="736428" y="1063122"/>
                  <a:pt x="724072" y="1057778"/>
                  <a:pt x="711200" y="1054100"/>
                </a:cubicBezTo>
                <a:cubicBezTo>
                  <a:pt x="692211" y="1048675"/>
                  <a:pt x="642600" y="1038850"/>
                  <a:pt x="622300" y="1028700"/>
                </a:cubicBezTo>
                <a:cubicBezTo>
                  <a:pt x="608648" y="1021874"/>
                  <a:pt x="598492" y="1008659"/>
                  <a:pt x="584200" y="1003300"/>
                </a:cubicBezTo>
                <a:cubicBezTo>
                  <a:pt x="526234" y="981563"/>
                  <a:pt x="529605" y="1001402"/>
                  <a:pt x="482600" y="977900"/>
                </a:cubicBezTo>
                <a:cubicBezTo>
                  <a:pt x="435302" y="954251"/>
                  <a:pt x="448531" y="949509"/>
                  <a:pt x="406400" y="914400"/>
                </a:cubicBezTo>
                <a:cubicBezTo>
                  <a:pt x="372646" y="886271"/>
                  <a:pt x="357024" y="886185"/>
                  <a:pt x="317500" y="863600"/>
                </a:cubicBezTo>
                <a:cubicBezTo>
                  <a:pt x="191844" y="791797"/>
                  <a:pt x="382113" y="889557"/>
                  <a:pt x="228600" y="812800"/>
                </a:cubicBezTo>
                <a:cubicBezTo>
                  <a:pt x="215900" y="795867"/>
                  <a:pt x="204275" y="778071"/>
                  <a:pt x="190500" y="762000"/>
                </a:cubicBezTo>
                <a:cubicBezTo>
                  <a:pt x="178811" y="748363"/>
                  <a:pt x="162363" y="738844"/>
                  <a:pt x="152400" y="723900"/>
                </a:cubicBezTo>
                <a:cubicBezTo>
                  <a:pt x="144974" y="712761"/>
                  <a:pt x="146201" y="697502"/>
                  <a:pt x="139700" y="685800"/>
                </a:cubicBezTo>
                <a:cubicBezTo>
                  <a:pt x="124875" y="659115"/>
                  <a:pt x="98553" y="638560"/>
                  <a:pt x="88900" y="609600"/>
                </a:cubicBezTo>
                <a:lnTo>
                  <a:pt x="38100" y="457200"/>
                </a:lnTo>
                <a:cubicBezTo>
                  <a:pt x="33867" y="444500"/>
                  <a:pt x="32826" y="430239"/>
                  <a:pt x="25400" y="419100"/>
                </a:cubicBezTo>
                <a:lnTo>
                  <a:pt x="0" y="381000"/>
                </a:lnTo>
                <a:cubicBezTo>
                  <a:pt x="8467" y="355600"/>
                  <a:pt x="6468" y="323732"/>
                  <a:pt x="25400" y="304800"/>
                </a:cubicBezTo>
                <a:cubicBezTo>
                  <a:pt x="50800" y="279400"/>
                  <a:pt x="67522" y="239959"/>
                  <a:pt x="101600" y="228600"/>
                </a:cubicBezTo>
                <a:cubicBezTo>
                  <a:pt x="188691" y="199570"/>
                  <a:pt x="80597" y="233851"/>
                  <a:pt x="203200" y="203200"/>
                </a:cubicBezTo>
                <a:cubicBezTo>
                  <a:pt x="216187" y="199953"/>
                  <a:pt x="228600" y="194733"/>
                  <a:pt x="241300" y="190500"/>
                </a:cubicBezTo>
                <a:cubicBezTo>
                  <a:pt x="273830" y="141705"/>
                  <a:pt x="280068" y="111181"/>
                  <a:pt x="330200" y="88900"/>
                </a:cubicBezTo>
                <a:cubicBezTo>
                  <a:pt x="354666" y="78026"/>
                  <a:pt x="381000" y="71967"/>
                  <a:pt x="406400" y="63500"/>
                </a:cubicBezTo>
                <a:lnTo>
                  <a:pt x="444500" y="50800"/>
                </a:lnTo>
                <a:lnTo>
                  <a:pt x="482600" y="63500"/>
                </a:lnTo>
                <a:lnTo>
                  <a:pt x="457200" y="63500"/>
                </a:lnTo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TextBox 130"/>
          <p:cNvSpPr txBox="1"/>
          <p:nvPr/>
        </p:nvSpPr>
        <p:spPr>
          <a:xfrm>
            <a:off x="6825219" y="2035313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Mt. Scopus (Nob)</a:t>
            </a:r>
          </a:p>
        </p:txBody>
      </p:sp>
      <p:cxnSp>
        <p:nvCxnSpPr>
          <p:cNvPr id="132" name="Straight Arrow Connector 131"/>
          <p:cNvCxnSpPr/>
          <p:nvPr/>
        </p:nvCxnSpPr>
        <p:spPr>
          <a:xfrm flipH="1" flipV="1">
            <a:off x="6172200" y="1524000"/>
            <a:ext cx="819072" cy="492263"/>
          </a:xfrm>
          <a:prstGeom prst="straightConnector1">
            <a:avLst/>
          </a:prstGeom>
          <a:ln w="28575">
            <a:solidFill>
              <a:srgbClr val="FFFF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/>
          <p:cNvSpPr txBox="1"/>
          <p:nvPr/>
        </p:nvSpPr>
        <p:spPr>
          <a:xfrm>
            <a:off x="3209607" y="2209800"/>
            <a:ext cx="13531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4114800" algn="l"/>
              </a:tabLst>
            </a:pPr>
            <a:r>
              <a:rPr lang="en-US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Eras Medium ITC" pitchFamily="34" charset="0"/>
              </a:rPr>
              <a:t>Muslim</a:t>
            </a:r>
          </a:p>
          <a:p>
            <a:pPr algn="ctr">
              <a:tabLst>
                <a:tab pos="4114800" algn="l"/>
              </a:tabLst>
            </a:pPr>
            <a:r>
              <a:rPr lang="en-US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Eras Medium ITC" pitchFamily="34" charset="0"/>
              </a:rPr>
              <a:t>Qtr.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1828800" y="3140214"/>
            <a:ext cx="13531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4114800" algn="l"/>
              </a:tabLst>
            </a:pPr>
            <a:r>
              <a:rPr lang="en-US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Eras Medium ITC" pitchFamily="34" charset="0"/>
              </a:rPr>
              <a:t>Christian</a:t>
            </a:r>
          </a:p>
          <a:p>
            <a:pPr algn="ctr">
              <a:tabLst>
                <a:tab pos="4114800" algn="l"/>
              </a:tabLst>
            </a:pPr>
            <a:r>
              <a:rPr lang="en-US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Eras Medium ITC" pitchFamily="34" charset="0"/>
              </a:rPr>
              <a:t>Qtr.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533400" y="4038600"/>
            <a:ext cx="13531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4114800" algn="l"/>
              </a:tabLst>
            </a:pPr>
            <a:r>
              <a:rPr lang="en-US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Eras Medium ITC" pitchFamily="34" charset="0"/>
              </a:rPr>
              <a:t>Armenian</a:t>
            </a:r>
          </a:p>
          <a:p>
            <a:pPr algn="ctr">
              <a:tabLst>
                <a:tab pos="4114800" algn="l"/>
              </a:tabLst>
            </a:pPr>
            <a:r>
              <a:rPr lang="en-US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Eras Medium ITC" pitchFamily="34" charset="0"/>
              </a:rPr>
              <a:t>Qtr.</a:t>
            </a:r>
          </a:p>
        </p:txBody>
      </p:sp>
      <p:cxnSp>
        <p:nvCxnSpPr>
          <p:cNvPr id="137" name="Straight Arrow Connector 136"/>
          <p:cNvCxnSpPr/>
          <p:nvPr/>
        </p:nvCxnSpPr>
        <p:spPr>
          <a:xfrm>
            <a:off x="1628775" y="4495800"/>
            <a:ext cx="876618" cy="304800"/>
          </a:xfrm>
          <a:prstGeom prst="straightConnector1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2371407" y="5486400"/>
            <a:ext cx="13531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4114800" algn="l"/>
              </a:tabLst>
            </a:pPr>
            <a:r>
              <a:rPr lang="en-US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Eras Medium ITC" pitchFamily="34" charset="0"/>
              </a:rPr>
              <a:t>Jewish</a:t>
            </a:r>
          </a:p>
          <a:p>
            <a:pPr algn="ctr">
              <a:tabLst>
                <a:tab pos="4114800" algn="l"/>
              </a:tabLst>
            </a:pPr>
            <a:r>
              <a:rPr lang="en-US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Eras Medium ITC" pitchFamily="34" charset="0"/>
              </a:rPr>
              <a:t>Qtr.</a:t>
            </a:r>
          </a:p>
        </p:txBody>
      </p:sp>
      <p:cxnSp>
        <p:nvCxnSpPr>
          <p:cNvPr id="140" name="Straight Arrow Connector 139"/>
          <p:cNvCxnSpPr/>
          <p:nvPr/>
        </p:nvCxnSpPr>
        <p:spPr>
          <a:xfrm flipV="1">
            <a:off x="3429000" y="4495800"/>
            <a:ext cx="228600" cy="954118"/>
          </a:xfrm>
          <a:prstGeom prst="straightConnector1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/>
          <p:cNvSpPr txBox="1"/>
          <p:nvPr/>
        </p:nvSpPr>
        <p:spPr>
          <a:xfrm>
            <a:off x="5688842" y="4795292"/>
            <a:ext cx="1092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Jebus</a:t>
            </a:r>
            <a:endParaRPr lang="en-US" sz="2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cxnSp>
        <p:nvCxnSpPr>
          <p:cNvPr id="143" name="Straight Arrow Connector 142"/>
          <p:cNvCxnSpPr/>
          <p:nvPr/>
        </p:nvCxnSpPr>
        <p:spPr>
          <a:xfrm rot="10800000" flipV="1">
            <a:off x="4800601" y="5029200"/>
            <a:ext cx="960307" cy="113496"/>
          </a:xfrm>
          <a:prstGeom prst="straightConnector1">
            <a:avLst/>
          </a:prstGeom>
          <a:ln w="28575">
            <a:solidFill>
              <a:srgbClr val="FFFF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rot="-240000">
            <a:off x="5677235" y="1738533"/>
            <a:ext cx="411292" cy="228600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rot="-240000">
            <a:off x="4610436" y="4271077"/>
            <a:ext cx="411292" cy="228600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H="1">
            <a:off x="4830566" y="1896136"/>
            <a:ext cx="1045297" cy="2455533"/>
          </a:xfrm>
          <a:prstGeom prst="straightConnector1">
            <a:avLst/>
          </a:prstGeom>
          <a:ln w="28575">
            <a:solidFill>
              <a:srgbClr val="FFFFFF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Box 148"/>
          <p:cNvSpPr txBox="1"/>
          <p:nvPr/>
        </p:nvSpPr>
        <p:spPr>
          <a:xfrm rot="17640000">
            <a:off x="4921411" y="2966378"/>
            <a:ext cx="838200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>
              <a:tabLst>
                <a:tab pos="4114800" algn="l"/>
              </a:tabLst>
            </a:pPr>
            <a:r>
              <a:rPr lang="en-US" sz="2000" b="1" dirty="0" smtClean="0">
                <a:solidFill>
                  <a:srgbClr val="1E0800"/>
                </a:solidFill>
                <a:latin typeface="Eras Medium ITC" pitchFamily="34" charset="0"/>
              </a:rPr>
              <a:t>1 mi.</a:t>
            </a:r>
          </a:p>
        </p:txBody>
      </p:sp>
    </p:spTree>
    <p:extLst>
      <p:ext uri="{BB962C8B-B14F-4D97-AF65-F5344CB8AC3E}">
        <p14:creationId xmlns:p14="http://schemas.microsoft.com/office/powerpoint/2010/main" xmlns="" val="1178430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000"/>
                            </p:stCondLst>
                            <p:childTnLst>
                              <p:par>
                                <p:cTn id="7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8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500"/>
                            </p:stCondLst>
                            <p:childTnLst>
                              <p:par>
                                <p:cTn id="84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6000"/>
                            </p:stCondLst>
                            <p:childTnLst>
                              <p:par>
                                <p:cTn id="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6500"/>
                            </p:stCondLst>
                            <p:childTnLst>
                              <p:par>
                                <p:cTn id="1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1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2" dur="indefinite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4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5" dur="indefinite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7" dur="indefinite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8" dur="indefinite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0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1" dur="indefinite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3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4" dur="indefinite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6" dur="indefinite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7" dur="indefinite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9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0" dur="indefinite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2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3" dur="indefinite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5" dur="indefinite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6" dur="indefinite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8" dur="indefinite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9" dur="indefinite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1" dur="indefinite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2" dur="indefinite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4" dur="indefinite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5" dur="indefinite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7" dur="indefinite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8" dur="indefinite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0" dur="indefinite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1" dur="indefinite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3" dur="indefinite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4" dur="indefinite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6" dur="indefinite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7" dur="indefinite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9" dur="indefinite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0" dur="indefinite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500"/>
                            </p:stCondLst>
                            <p:childTnLst>
                              <p:par>
                                <p:cTn id="17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000"/>
                            </p:stCondLst>
                            <p:childTnLst>
                              <p:par>
                                <p:cTn id="18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8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000"/>
                            </p:stCondLst>
                            <p:childTnLst>
                              <p:par>
                                <p:cTn id="19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 animBg="1"/>
      <p:bldP spid="63" grpId="0" animBg="1"/>
      <p:bldP spid="65" grpId="0" animBg="1"/>
      <p:bldP spid="67" grpId="0" animBg="1"/>
      <p:bldP spid="68" grpId="0" animBg="1"/>
      <p:bldP spid="68" grpId="1" animBg="1"/>
      <p:bldP spid="69" grpId="0" animBg="1"/>
      <p:bldP spid="69" grpId="1" animBg="1"/>
      <p:bldP spid="71" grpId="0"/>
      <p:bldP spid="73" grpId="0"/>
      <p:bldP spid="73" grpId="1"/>
      <p:bldP spid="75" grpId="0"/>
      <p:bldP spid="75" grpId="1"/>
      <p:bldP spid="89" grpId="0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129" grpId="0"/>
      <p:bldP spid="129" grpId="1"/>
      <p:bldP spid="130" grpId="0" animBg="1"/>
      <p:bldP spid="131" grpId="0"/>
      <p:bldP spid="134" grpId="0"/>
      <p:bldP spid="134" grpId="1"/>
      <p:bldP spid="135" grpId="0"/>
      <p:bldP spid="135" grpId="1"/>
      <p:bldP spid="136" grpId="0"/>
      <p:bldP spid="136" grpId="1"/>
      <p:bldP spid="139" grpId="0"/>
      <p:bldP spid="139" grpId="1"/>
      <p:bldP spid="142" grpId="0"/>
      <p:bldP spid="14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21-22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000124"/>
            <a:ext cx="831056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Ps. 52 ~ </a:t>
            </a:r>
            <a:r>
              <a:rPr lang="en-US" sz="3200" cap="small" dirty="0">
                <a:solidFill>
                  <a:srgbClr val="FFFFFF"/>
                </a:solidFill>
              </a:rPr>
              <a:t>To the Chief Musician. A Contemplation </a:t>
            </a:r>
            <a:r>
              <a:rPr lang="en-US" sz="3200" cap="small" dirty="0"/>
              <a:t>(</a:t>
            </a:r>
            <a:r>
              <a:rPr lang="en-US" sz="3200" i="1" dirty="0" err="1"/>
              <a:t>Maschil</a:t>
            </a:r>
            <a:r>
              <a:rPr lang="en-US" sz="3200" cap="small" dirty="0"/>
              <a:t>)</a:t>
            </a:r>
            <a:r>
              <a:rPr lang="en-US" sz="3200" i="1" cap="small" dirty="0"/>
              <a:t> </a:t>
            </a:r>
            <a:r>
              <a:rPr lang="en-US" sz="3200" cap="small" dirty="0">
                <a:solidFill>
                  <a:srgbClr val="FFFFFF"/>
                </a:solidFill>
              </a:rPr>
              <a:t>of David when Doeg the Edomite went and told Saul, and said to him, “David has gone to the house of Ahimelech.”</a:t>
            </a:r>
            <a:endParaRPr lang="en-US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5636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21-22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8207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21-22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000124"/>
            <a:ext cx="83105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114800" algn="l"/>
              </a:tabLst>
            </a:pPr>
            <a:r>
              <a:rPr lang="en-US" sz="3200" dirty="0">
                <a:solidFill>
                  <a:srgbClr val="FFFFFF"/>
                </a:solidFill>
              </a:rPr>
              <a:t>Nob</a:t>
            </a:r>
            <a:r>
              <a:rPr lang="en-US" sz="3200" dirty="0"/>
              <a:t> ~ </a:t>
            </a:r>
            <a:r>
              <a:rPr lang="en-US" sz="3200" i="1" dirty="0" smtClean="0"/>
              <a:t>high </a:t>
            </a:r>
            <a:r>
              <a:rPr lang="en-US" sz="3200" i="1" dirty="0"/>
              <a:t>place</a:t>
            </a:r>
            <a:r>
              <a:rPr lang="en-US" sz="3200" dirty="0"/>
              <a:t> </a:t>
            </a:r>
            <a:endParaRPr lang="en-US" sz="3200" dirty="0">
              <a:solidFill>
                <a:srgbClr val="E6C68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3630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21-22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6521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21-22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000124"/>
            <a:ext cx="831056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114800" algn="l"/>
              </a:tabLst>
            </a:pPr>
            <a:r>
              <a:rPr lang="en-US" sz="3200" dirty="0"/>
              <a:t>2 Cor. 3:6 ~ </a:t>
            </a:r>
            <a:r>
              <a:rPr lang="en-US" sz="3200" dirty="0">
                <a:solidFill>
                  <a:srgbClr val="FFFFFF"/>
                </a:solidFill>
              </a:rPr>
              <a:t>who also made us sufficient as ministers of the new covenant, not of the letter but of the Spirit; for the letter kills, but the Spirit gives </a:t>
            </a:r>
            <a:r>
              <a:rPr lang="en-US" sz="3200" dirty="0" smtClean="0">
                <a:solidFill>
                  <a:srgbClr val="FFFFFF"/>
                </a:solidFill>
              </a:rPr>
              <a:t>life.</a:t>
            </a:r>
            <a:endParaRPr lang="en-US" sz="32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967097"/>
            <a:ext cx="83105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Matt. 12:8 ~ </a:t>
            </a:r>
            <a:r>
              <a:rPr lang="en-US" sz="3200" dirty="0" smtClean="0">
                <a:solidFill>
                  <a:srgbClr val="FFFFFF"/>
                </a:solidFill>
              </a:rPr>
              <a:t>For </a:t>
            </a:r>
            <a:r>
              <a:rPr lang="en-US" sz="3200" dirty="0">
                <a:solidFill>
                  <a:srgbClr val="FFFFFF"/>
                </a:solidFill>
              </a:rPr>
              <a:t>the Son of Man is Lord even of the Sabbath.</a:t>
            </a:r>
          </a:p>
        </p:txBody>
      </p:sp>
    </p:spTree>
    <p:extLst>
      <p:ext uri="{BB962C8B-B14F-4D97-AF65-F5344CB8AC3E}">
        <p14:creationId xmlns:p14="http://schemas.microsoft.com/office/powerpoint/2010/main" xmlns="" val="892610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21-22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0380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21-22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000124"/>
            <a:ext cx="831056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Prov. 29:25 ~ </a:t>
            </a:r>
            <a:r>
              <a:rPr lang="en-US" sz="3200" dirty="0">
                <a:solidFill>
                  <a:srgbClr val="FFFFFF"/>
                </a:solidFill>
              </a:rPr>
              <a:t>The fear of man brings a snare, </a:t>
            </a:r>
          </a:p>
          <a:p>
            <a:r>
              <a:rPr lang="en-US" sz="3200" dirty="0">
                <a:solidFill>
                  <a:srgbClr val="FFFFFF"/>
                </a:solidFill>
              </a:rPr>
              <a:t>But whoever trusts in the Lord shall be safe.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2967097"/>
            <a:ext cx="83105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Psalm </a:t>
            </a:r>
            <a:r>
              <a:rPr lang="en-US" sz="3200" dirty="0" smtClean="0"/>
              <a:t>34 ~</a:t>
            </a:r>
            <a:r>
              <a:rPr lang="en-US" sz="3200" cap="small" dirty="0" smtClean="0"/>
              <a:t> </a:t>
            </a:r>
            <a:r>
              <a:rPr lang="en-US" sz="3200" cap="small" dirty="0">
                <a:solidFill>
                  <a:srgbClr val="FFFFFF"/>
                </a:solidFill>
              </a:rPr>
              <a:t>A Psalm of David when he pretended madness before </a:t>
            </a:r>
            <a:r>
              <a:rPr lang="en-US" sz="3200" cap="small" dirty="0" err="1">
                <a:solidFill>
                  <a:srgbClr val="FFFFFF"/>
                </a:solidFill>
              </a:rPr>
              <a:t>Abimelech</a:t>
            </a:r>
            <a:r>
              <a:rPr lang="en-US" sz="3200" cap="small" dirty="0">
                <a:solidFill>
                  <a:srgbClr val="FFFFFF"/>
                </a:solidFill>
              </a:rPr>
              <a:t>, who drove him away, and he departed.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4450140"/>
            <a:ext cx="83105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34:19 ~ </a:t>
            </a:r>
            <a:r>
              <a:rPr lang="en-US" sz="3200" dirty="0">
                <a:solidFill>
                  <a:srgbClr val="FFFFFF"/>
                </a:solidFill>
              </a:rPr>
              <a:t>Many </a:t>
            </a:r>
            <a:r>
              <a:rPr lang="en-US" sz="3200" i="1" dirty="0">
                <a:solidFill>
                  <a:srgbClr val="FFFFFF"/>
                </a:solidFill>
              </a:rPr>
              <a:t>are</a:t>
            </a:r>
            <a:r>
              <a:rPr lang="en-US" sz="3200" dirty="0">
                <a:solidFill>
                  <a:srgbClr val="FFFFFF"/>
                </a:solidFill>
              </a:rPr>
              <a:t> the afflictions of the righteous, but the Lord delivers him out of them all.</a:t>
            </a:r>
          </a:p>
        </p:txBody>
      </p:sp>
    </p:spTree>
    <p:extLst>
      <p:ext uri="{BB962C8B-B14F-4D97-AF65-F5344CB8AC3E}">
        <p14:creationId xmlns:p14="http://schemas.microsoft.com/office/powerpoint/2010/main" xmlns="" val="2995103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21-22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4338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21-22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000124"/>
            <a:ext cx="83105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Psalm 57 ~ </a:t>
            </a:r>
            <a:r>
              <a:rPr lang="en-US" sz="3200" cap="small" dirty="0">
                <a:solidFill>
                  <a:srgbClr val="FFFFFF"/>
                </a:solidFill>
              </a:rPr>
              <a:t>To the Chief Musician. Set to </a:t>
            </a:r>
            <a:r>
              <a:rPr lang="en-US" sz="3200" dirty="0">
                <a:solidFill>
                  <a:srgbClr val="FFFFFF"/>
                </a:solidFill>
              </a:rPr>
              <a:t>…</a:t>
            </a:r>
            <a:r>
              <a:rPr lang="en-US" sz="3200" cap="small" dirty="0">
                <a:solidFill>
                  <a:srgbClr val="FFFFFF"/>
                </a:solidFill>
              </a:rPr>
              <a:t> A Michtam of David when he fled from Saul into the cave.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514600"/>
            <a:ext cx="80819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200" dirty="0">
                <a:solidFill>
                  <a:srgbClr val="FFFFFF"/>
                </a:solidFill>
              </a:rPr>
              <a:t>Michtam</a:t>
            </a:r>
            <a:r>
              <a:rPr lang="en-US" sz="3200" dirty="0"/>
              <a:t> ~ uncertain origin – possibly meaning "worthy of being engraved in gold"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4038600"/>
            <a:ext cx="831056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57:1 ~  </a:t>
            </a:r>
            <a:r>
              <a:rPr lang="en-US" sz="3200" dirty="0">
                <a:solidFill>
                  <a:srgbClr val="FFFFFF"/>
                </a:solidFill>
              </a:rPr>
              <a:t>Be merciful to me, O God, be merciful to me!  For my soul trusts in You; And in the shadow of Your wings I will make my refuge, Until </a:t>
            </a:r>
            <a:r>
              <a:rPr lang="en-US" sz="3200" dirty="0" smtClean="0">
                <a:solidFill>
                  <a:srgbClr val="FFFFFF"/>
                </a:solidFill>
              </a:rPr>
              <a:t>these </a:t>
            </a:r>
            <a:r>
              <a:rPr lang="en-US" sz="3200" dirty="0" err="1" smtClean="0">
                <a:solidFill>
                  <a:srgbClr val="FFFFFF"/>
                </a:solidFill>
              </a:rPr>
              <a:t>calam</a:t>
            </a:r>
            <a:r>
              <a:rPr lang="en-US" sz="3200" dirty="0" smtClean="0">
                <a:solidFill>
                  <a:srgbClr val="FFFFFF"/>
                </a:solidFill>
              </a:rPr>
              <a:t>-</a:t>
            </a:r>
          </a:p>
          <a:p>
            <a:r>
              <a:rPr lang="en-US" sz="3200" dirty="0" err="1" smtClean="0">
                <a:solidFill>
                  <a:srgbClr val="FFFFFF"/>
                </a:solidFill>
              </a:rPr>
              <a:t>ities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>
                <a:solidFill>
                  <a:srgbClr val="FFFFFF"/>
                </a:solidFill>
              </a:rPr>
              <a:t>have passed by.</a:t>
            </a:r>
          </a:p>
        </p:txBody>
      </p:sp>
    </p:spTree>
    <p:extLst>
      <p:ext uri="{BB962C8B-B14F-4D97-AF65-F5344CB8AC3E}">
        <p14:creationId xmlns:p14="http://schemas.microsoft.com/office/powerpoint/2010/main" xmlns="" val="3110212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1 Samuel">
  <a:themeElements>
    <a:clrScheme name="1 Samuel">
      <a:dk1>
        <a:srgbClr val="E6C682"/>
      </a:dk1>
      <a:lt1>
        <a:srgbClr val="E6C68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 Samuel">
      <a:majorFont>
        <a:latin typeface="Eras Demi ITC"/>
        <a:ea typeface=""/>
        <a:cs typeface=""/>
      </a:majorFont>
      <a:minorFont>
        <a:latin typeface="Eras Demi IT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tabLst>
            <a:tab pos="4114800" algn="l"/>
          </a:tabLst>
          <a:defRPr sz="3200" dirty="0" smtClean="0">
            <a:solidFill>
              <a:srgbClr val="E6C682"/>
            </a:solidFill>
            <a:latin typeface="Eras Medium ITC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 Samuel</Template>
  <TotalTime>792</TotalTime>
  <Words>429</Words>
  <Application>Microsoft Office PowerPoint</Application>
  <PresentationFormat>On-screen Show (4:3)</PresentationFormat>
  <Paragraphs>64</Paragraphs>
  <Slides>21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1 Samuel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</dc:creator>
  <cp:lastModifiedBy>Kathy</cp:lastModifiedBy>
  <cp:revision>16</cp:revision>
  <dcterms:created xsi:type="dcterms:W3CDTF">2013-02-11T22:45:11Z</dcterms:created>
  <dcterms:modified xsi:type="dcterms:W3CDTF">2013-02-14T17:25:02Z</dcterms:modified>
</cp:coreProperties>
</file>